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  <p:sldMasterId id="2147483684" r:id="rId2"/>
  </p:sldMasterIdLst>
  <p:sldIdLst>
    <p:sldId id="256" r:id="rId3"/>
    <p:sldId id="274" r:id="rId4"/>
    <p:sldId id="273" r:id="rId5"/>
    <p:sldId id="257" r:id="rId6"/>
    <p:sldId id="261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62" r:id="rId18"/>
    <p:sldId id="258" r:id="rId19"/>
    <p:sldId id="259" r:id="rId20"/>
    <p:sldId id="260" r:id="rId21"/>
    <p:sldId id="278" r:id="rId22"/>
    <p:sldId id="279" r:id="rId23"/>
    <p:sldId id="275" r:id="rId24"/>
    <p:sldId id="276" r:id="rId25"/>
    <p:sldId id="277" r:id="rId26"/>
    <p:sldId id="280" r:id="rId27"/>
    <p:sldId id="281" r:id="rId28"/>
    <p:sldId id="282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142" autoAdjust="0"/>
    <p:restoredTop sz="94660"/>
  </p:normalViewPr>
  <p:slideViewPr>
    <p:cSldViewPr snapToGrid="0">
      <p:cViewPr varScale="1">
        <p:scale>
          <a:sx n="62" d="100"/>
          <a:sy n="62" d="100"/>
        </p:scale>
        <p:origin x="40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presProps" Target="presProps.xml"/><Relationship Id="rId8" Type="http://schemas.openxmlformats.org/officeDocument/2006/relationships/slide" Target="slides/slide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6847D-1CF6-46BA-B46B-48BED0604A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 cap="all" spc="1500" baseline="0">
                <a:latin typeface="+mj-lt"/>
                <a:ea typeface="Source Sans Pro SemiBold" panose="020B0603030403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B4F5A5-C931-4A4C-B6B1-EF4C95965B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 cap="all" spc="4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grpSp>
        <p:nvGrpSpPr>
          <p:cNvPr id="7" name="Graphic 185">
            <a:extLst>
              <a:ext uri="{FF2B5EF4-FFF2-40B4-BE49-F238E27FC236}">
                <a16:creationId xmlns:a16="http://schemas.microsoft.com/office/drawing/2014/main" id="{8A351602-3772-4279-B0D3-A523F6F6EAB3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A5AAAA75-5FFB-4C07-AD4A-3146773E6CDD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1479895E-3847-44BB-8404-28F14219FB70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0E02F68-8149-4236-8D9F-6B550F78B932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56FCAAB-F073-4561-A484-42C7DD10DC26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CF8DB94-87A3-43E9-9BBB-301CFF0FB05B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DE4AEC-B6E4-439C-B716-EBE3D4D1D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FF81C-1FCB-4DBA-8044-F1A0FCFD45A6}" type="datetime1">
              <a:rPr lang="en-US" smtClean="0"/>
              <a:t>12/15/2020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78BC18-102E-45BF-8FEA-801E9C59D1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A8BF5F-B1F8-461F-9B3D-7D50D0242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D6BF779-0B8C-4CC2-9268-9506AD0C5331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1645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3A871-D377-4EC0-9ACF-86842F01E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D53202-92A9-45A3-B812-777DB9578B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7" name="Graphic 185">
            <a:extLst>
              <a:ext uri="{FF2B5EF4-FFF2-40B4-BE49-F238E27FC236}">
                <a16:creationId xmlns:a16="http://schemas.microsoft.com/office/drawing/2014/main" id="{7196FB0C-3A9D-4892-90C9-21F3459AAD9E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16938C96-CF0F-4B69-A695-913F11BFC6F0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CA7E6BB-6B60-4BF5-9D3E-A3FE782EF5B0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F693EDA-57B3-4AEB-863B-B198C2A5A8E3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B3A04A96-045F-4B6E-AEEE-11A2FA01B4FC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FB357DC-5AD3-44F4-879B-5AD6B18AC36F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2CA47F-83AD-4BE3-AC2F-6C17883F78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092B3-2D87-4CDF-B84B-C46E5F5D31F7}" type="datetime1">
              <a:rPr lang="en-US" smtClean="0"/>
              <a:t>12/15/2020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118A72-3200-4597-A9C5-0D9ECFF3E8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70055A-71D4-49B4-8A8F-19AFDB84E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B0E5D27-C447-432F-982D-B60FDD6F34AD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6070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8C59DBB-9256-464D-8A6A-8BDA71541D6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25E310-E6CB-4838-8E9B-B288DA5527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7" name="Graphic 185">
            <a:extLst>
              <a:ext uri="{FF2B5EF4-FFF2-40B4-BE49-F238E27FC236}">
                <a16:creationId xmlns:a16="http://schemas.microsoft.com/office/drawing/2014/main" id="{BCF412A8-E798-47AD-ABD9-98D76A55D30B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E70160C5-475D-401A-AEE2-2C04E99A1518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07CC7CE9-9C7F-49C2-8609-47BF523390F5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26FD5F1-978C-45AF-9086-D5DBE1F01681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873AB1C-723A-4FB4-9B23-65BAF5074833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1DE5510-5094-4FA4-96E5-AD4841D1C38A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CE2202-679F-48B0-B2DD-F6F5471122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69E57-47B1-47B0-B526-3153E4B1E729}" type="datetime1">
              <a:rPr lang="en-US" smtClean="0"/>
              <a:t>12/15/2020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7BC83D-E4C0-49E1-ADA1-1AF403984B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BF211E-B2EA-4CDC-9E84-B68983949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FE2F5FD-5D31-4C1D-82F8-93624C7B0A3C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1586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1" descr="Tag=AccentColor&#10;Flavor=Light&#10;Target=Fill">
            <a:extLst>
              <a:ext uri="{FF2B5EF4-FFF2-40B4-BE49-F238E27FC236}">
                <a16:creationId xmlns:a16="http://schemas.microsoft.com/office/drawing/2014/main" id="{0D57E7FA-E8FC-45AC-868F-CDC8144939D6}"/>
              </a:ext>
            </a:extLst>
          </p:cNvPr>
          <p:cNvSpPr/>
          <p:nvPr/>
        </p:nvSpPr>
        <p:spPr>
          <a:xfrm rot="10800000" flipV="1">
            <a:off x="2599854" y="527562"/>
            <a:ext cx="6992292" cy="5102484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7094A5-EB6F-441D-88F8-CD7A30C847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8760" y="1591056"/>
            <a:ext cx="5705856" cy="3264408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7CE1E3-3929-42A6-81B7-056BD88EF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28616"/>
            <a:ext cx="5705856" cy="996696"/>
          </a:xfrm>
        </p:spPr>
        <p:txBody>
          <a:bodyPr/>
          <a:lstStyle>
            <a:lvl1pPr marL="0" indent="0" algn="l">
              <a:buNone/>
              <a:defRPr sz="2400" cap="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E951E3-0794-422C-AF76-0AD4A7FB1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12/15/2020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4EBFA8-0291-4D77-A9D9-B17FC2382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7AC4D4-C4EE-4624-A329-C608A1D5A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0730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 descr="Tag=AccentColor&#10;Flavor=Light&#10;Target=Fill">
            <a:extLst>
              <a:ext uri="{FF2B5EF4-FFF2-40B4-BE49-F238E27FC236}">
                <a16:creationId xmlns:a16="http://schemas.microsoft.com/office/drawing/2014/main" id="{13B7BB51-92B8-4089-8DAB-1202A4D1C6A3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1051560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BAE770-8363-44CD-8A22-AB26C5C53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12/15/2020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3428F0-E5C2-42A1-AB2F-1A19FFAD1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1272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9" descr="Tag=AccentColor&#10;Flavor=Light&#10;Target=Fill">
            <a:extLst>
              <a:ext uri="{FF2B5EF4-FFF2-40B4-BE49-F238E27FC236}">
                <a16:creationId xmlns:a16="http://schemas.microsoft.com/office/drawing/2014/main" id="{DB2CE8D6-5B4E-4EBE-9ED5-A1DA7E2A5CDA}"/>
              </a:ext>
            </a:extLst>
          </p:cNvPr>
          <p:cNvSpPr/>
          <p:nvPr/>
        </p:nvSpPr>
        <p:spPr>
          <a:xfrm>
            <a:off x="7209816" y="0"/>
            <a:ext cx="4143984" cy="5747660"/>
          </a:xfrm>
          <a:custGeom>
            <a:avLst/>
            <a:gdLst>
              <a:gd name="connsiteX0" fmla="*/ 0 w 3843750"/>
              <a:gd name="connsiteY0" fmla="*/ 346 h 5956080"/>
              <a:gd name="connsiteX1" fmla="*/ 72373 w 3843750"/>
              <a:gd name="connsiteY1" fmla="*/ 2447534 h 5956080"/>
              <a:gd name="connsiteX2" fmla="*/ 145093 w 3843750"/>
              <a:gd name="connsiteY2" fmla="*/ 3878724 h 5956080"/>
              <a:gd name="connsiteX3" fmla="*/ 237897 w 3843750"/>
              <a:gd name="connsiteY3" fmla="*/ 4208041 h 5956080"/>
              <a:gd name="connsiteX4" fmla="*/ 281875 w 3843750"/>
              <a:gd name="connsiteY4" fmla="*/ 4677601 h 5956080"/>
              <a:gd name="connsiteX5" fmla="*/ 360135 w 3843750"/>
              <a:gd name="connsiteY5" fmla="*/ 5287407 h 5956080"/>
              <a:gd name="connsiteX6" fmla="*/ 414155 w 3843750"/>
              <a:gd name="connsiteY6" fmla="*/ 5817914 h 5956080"/>
              <a:gd name="connsiteX7" fmla="*/ 681487 w 3843750"/>
              <a:gd name="connsiteY7" fmla="*/ 5914873 h 5956080"/>
              <a:gd name="connsiteX8" fmla="*/ 892373 w 3843750"/>
              <a:gd name="connsiteY8" fmla="*/ 5605295 h 5956080"/>
              <a:gd name="connsiteX9" fmla="*/ 1027770 w 3843750"/>
              <a:gd name="connsiteY9" fmla="*/ 5804063 h 5956080"/>
              <a:gd name="connsiteX10" fmla="*/ 1200566 w 3843750"/>
              <a:gd name="connsiteY10" fmla="*/ 5527036 h 5956080"/>
              <a:gd name="connsiteX11" fmla="*/ 1348083 w 3843750"/>
              <a:gd name="connsiteY11" fmla="*/ 5363590 h 5956080"/>
              <a:gd name="connsiteX12" fmla="*/ 1425997 w 3843750"/>
              <a:gd name="connsiteY12" fmla="*/ 4800532 h 5956080"/>
              <a:gd name="connsiteX13" fmla="*/ 1517416 w 3843750"/>
              <a:gd name="connsiteY13" fmla="*/ 4640549 h 5956080"/>
              <a:gd name="connsiteX14" fmla="*/ 1569705 w 3843750"/>
              <a:gd name="connsiteY14" fmla="*/ 4803995 h 5956080"/>
              <a:gd name="connsiteX15" fmla="*/ 1530921 w 3843750"/>
              <a:gd name="connsiteY15" fmla="*/ 5433885 h 5956080"/>
              <a:gd name="connsiteX16" fmla="*/ 1614721 w 3843750"/>
              <a:gd name="connsiteY16" fmla="*/ 5319957 h 5956080"/>
              <a:gd name="connsiteX17" fmla="*/ 1800676 w 3843750"/>
              <a:gd name="connsiteY17" fmla="*/ 4608691 h 5956080"/>
              <a:gd name="connsiteX18" fmla="*/ 1918759 w 3843750"/>
              <a:gd name="connsiteY18" fmla="*/ 4486799 h 5956080"/>
              <a:gd name="connsiteX19" fmla="*/ 2009139 w 3843750"/>
              <a:gd name="connsiteY19" fmla="*/ 4715000 h 5956080"/>
              <a:gd name="connsiteX20" fmla="*/ 2135532 w 3843750"/>
              <a:gd name="connsiteY20" fmla="*/ 5321689 h 5956080"/>
              <a:gd name="connsiteX21" fmla="*/ 2209291 w 3843750"/>
              <a:gd name="connsiteY21" fmla="*/ 5028733 h 5956080"/>
              <a:gd name="connsiteX22" fmla="*/ 2501208 w 3843750"/>
              <a:gd name="connsiteY22" fmla="*/ 4457711 h 5956080"/>
              <a:gd name="connsiteX23" fmla="*/ 2695127 w 3843750"/>
              <a:gd name="connsiteY23" fmla="*/ 4973674 h 5956080"/>
              <a:gd name="connsiteX24" fmla="*/ 2825329 w 3843750"/>
              <a:gd name="connsiteY24" fmla="*/ 4563328 h 5956080"/>
              <a:gd name="connsiteX25" fmla="*/ 2904628 w 3843750"/>
              <a:gd name="connsiteY25" fmla="*/ 4466368 h 5956080"/>
              <a:gd name="connsiteX26" fmla="*/ 2922635 w 3843750"/>
              <a:gd name="connsiteY26" fmla="*/ 4519696 h 5956080"/>
              <a:gd name="connsiteX27" fmla="*/ 3089544 w 3843750"/>
              <a:gd name="connsiteY27" fmla="*/ 3606545 h 5956080"/>
              <a:gd name="connsiteX28" fmla="*/ 3150490 w 3843750"/>
              <a:gd name="connsiteY28" fmla="*/ 3989882 h 5956080"/>
              <a:gd name="connsiteX29" fmla="*/ 3755448 w 3843750"/>
              <a:gd name="connsiteY29" fmla="*/ 1538193 h 5956080"/>
              <a:gd name="connsiteX30" fmla="*/ 3850330 w 3843750"/>
              <a:gd name="connsiteY30" fmla="*/ 0 h 5956080"/>
              <a:gd name="connsiteX31" fmla="*/ 0 w 3843750"/>
              <a:gd name="connsiteY31" fmla="*/ 0 h 5956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843750" h="5956080">
                <a:moveTo>
                  <a:pt x="0" y="346"/>
                </a:moveTo>
                <a:cubicBezTo>
                  <a:pt x="12120" y="1234155"/>
                  <a:pt x="72720" y="2447534"/>
                  <a:pt x="72373" y="2447534"/>
                </a:cubicBezTo>
                <a:cubicBezTo>
                  <a:pt x="72720" y="2449265"/>
                  <a:pt x="114274" y="3641520"/>
                  <a:pt x="145093" y="3878724"/>
                </a:cubicBezTo>
                <a:cubicBezTo>
                  <a:pt x="176258" y="4119392"/>
                  <a:pt x="210194" y="3969797"/>
                  <a:pt x="237897" y="4208041"/>
                </a:cubicBezTo>
                <a:cubicBezTo>
                  <a:pt x="250017" y="4367677"/>
                  <a:pt x="237204" y="4527661"/>
                  <a:pt x="281875" y="4677601"/>
                </a:cubicBezTo>
                <a:cubicBezTo>
                  <a:pt x="278758" y="4908226"/>
                  <a:pt x="338319" y="5059552"/>
                  <a:pt x="360135" y="5287407"/>
                </a:cubicBezTo>
                <a:cubicBezTo>
                  <a:pt x="370177" y="5468860"/>
                  <a:pt x="348015" y="5649274"/>
                  <a:pt x="414155" y="5817914"/>
                </a:cubicBezTo>
                <a:cubicBezTo>
                  <a:pt x="467137" y="5947770"/>
                  <a:pt x="534662" y="6049578"/>
                  <a:pt x="681487" y="5914873"/>
                </a:cubicBezTo>
                <a:cubicBezTo>
                  <a:pt x="680448" y="5747964"/>
                  <a:pt x="925963" y="5772897"/>
                  <a:pt x="892373" y="5605295"/>
                </a:cubicBezTo>
                <a:cubicBezTo>
                  <a:pt x="1003184" y="5641309"/>
                  <a:pt x="945009" y="5759046"/>
                  <a:pt x="1027770" y="5804063"/>
                </a:cubicBezTo>
                <a:cubicBezTo>
                  <a:pt x="1099105" y="5719915"/>
                  <a:pt x="1051664" y="5551968"/>
                  <a:pt x="1200566" y="5527036"/>
                </a:cubicBezTo>
                <a:cubicBezTo>
                  <a:pt x="1352931" y="5564088"/>
                  <a:pt x="1336655" y="5453970"/>
                  <a:pt x="1348083" y="5363590"/>
                </a:cubicBezTo>
                <a:cubicBezTo>
                  <a:pt x="1370938" y="5149586"/>
                  <a:pt x="1389291" y="5009687"/>
                  <a:pt x="1425997" y="4800532"/>
                </a:cubicBezTo>
                <a:cubicBezTo>
                  <a:pt x="1436385" y="4748243"/>
                  <a:pt x="1415608" y="4628775"/>
                  <a:pt x="1517416" y="4640549"/>
                </a:cubicBezTo>
                <a:cubicBezTo>
                  <a:pt x="1596022" y="4651976"/>
                  <a:pt x="1566242" y="4746512"/>
                  <a:pt x="1569705" y="4803995"/>
                </a:cubicBezTo>
                <a:cubicBezTo>
                  <a:pt x="1600177" y="5128809"/>
                  <a:pt x="1532998" y="5109763"/>
                  <a:pt x="1530921" y="5433885"/>
                </a:cubicBezTo>
                <a:cubicBezTo>
                  <a:pt x="1530574" y="5446697"/>
                  <a:pt x="1580786" y="5458125"/>
                  <a:pt x="1614721" y="5319957"/>
                </a:cubicBezTo>
                <a:cubicBezTo>
                  <a:pt x="1681208" y="5047432"/>
                  <a:pt x="1760507" y="4832736"/>
                  <a:pt x="1800676" y="4608691"/>
                </a:cubicBezTo>
                <a:cubicBezTo>
                  <a:pt x="1848463" y="4656824"/>
                  <a:pt x="1889671" y="4439704"/>
                  <a:pt x="1918759" y="4486799"/>
                </a:cubicBezTo>
                <a:cubicBezTo>
                  <a:pt x="1932264" y="4566098"/>
                  <a:pt x="1956503" y="4642626"/>
                  <a:pt x="2009139" y="4715000"/>
                </a:cubicBezTo>
                <a:cubicBezTo>
                  <a:pt x="2054502" y="4933851"/>
                  <a:pt x="2004983" y="5137812"/>
                  <a:pt x="2135532" y="5321689"/>
                </a:cubicBezTo>
                <a:cubicBezTo>
                  <a:pt x="2135532" y="5321689"/>
                  <a:pt x="2137610" y="5265245"/>
                  <a:pt x="2209291" y="5028733"/>
                </a:cubicBezTo>
                <a:cubicBezTo>
                  <a:pt x="2267120" y="4838277"/>
                  <a:pt x="2341225" y="4936622"/>
                  <a:pt x="2501208" y="4457711"/>
                </a:cubicBezTo>
                <a:cubicBezTo>
                  <a:pt x="2545186" y="4641934"/>
                  <a:pt x="2446495" y="4877753"/>
                  <a:pt x="2695127" y="4973674"/>
                </a:cubicBezTo>
                <a:cubicBezTo>
                  <a:pt x="2743260" y="4833775"/>
                  <a:pt x="2706208" y="4662365"/>
                  <a:pt x="2825329" y="4563328"/>
                </a:cubicBezTo>
                <a:cubicBezTo>
                  <a:pt x="2859958" y="4534586"/>
                  <a:pt x="2884890" y="4501689"/>
                  <a:pt x="2904628" y="4466368"/>
                </a:cubicBezTo>
                <a:cubicBezTo>
                  <a:pt x="2910515" y="4484375"/>
                  <a:pt x="2916749" y="4503074"/>
                  <a:pt x="2922635" y="4519696"/>
                </a:cubicBezTo>
                <a:cubicBezTo>
                  <a:pt x="2946529" y="4491647"/>
                  <a:pt x="3082618" y="3784882"/>
                  <a:pt x="3089544" y="3606545"/>
                </a:cubicBezTo>
                <a:cubicBezTo>
                  <a:pt x="3124172" y="3733285"/>
                  <a:pt x="3150490" y="3989882"/>
                  <a:pt x="3150490" y="3989882"/>
                </a:cubicBezTo>
                <a:cubicBezTo>
                  <a:pt x="3150490" y="3989882"/>
                  <a:pt x="3300085" y="3936900"/>
                  <a:pt x="3755448" y="1538193"/>
                </a:cubicBezTo>
                <a:cubicBezTo>
                  <a:pt x="3791461" y="1348775"/>
                  <a:pt x="3824704" y="697762"/>
                  <a:pt x="3850330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AD5705-B027-4C44-B38A-60296E29E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078991"/>
            <a:ext cx="5266944" cy="3136392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8BBAC4-9088-44CF-BA2D-B8DD24FB5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279392"/>
            <a:ext cx="5266944" cy="1500187"/>
          </a:xfrm>
        </p:spPr>
        <p:txBody>
          <a:bodyPr/>
          <a:lstStyle>
            <a:lvl1pPr marL="0" indent="0">
              <a:buNone/>
              <a:defRPr sz="24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93FB3F-D2A6-4919-B57B-C08861D46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12/15/2020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9049E0-6BE5-43FA-A4D4-ACAFC871A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8C28D-1479-4F15-B906-0AEBBCCA8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9599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FD51F360-8860-4FB5-A0A5-773473DD8B39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A77EC9-372A-4ECA-9088-780532AF0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882CE-1B27-414A-9B06-AA5D2DB683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397E60-5D92-4530-96D1-FC09AF3C27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9088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4240FE-0C6A-47E9-9B0A-7B3C60877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12/15/2020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71AE1B-BB18-4C7E-AA77-3A4D401A5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FA7B1D-FEDD-4E29-A352-29E5F498B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8357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 descr="Tag=AccentColor&#10;Flavor=Light&#10;Target=Fill">
            <a:extLst>
              <a:ext uri="{FF2B5EF4-FFF2-40B4-BE49-F238E27FC236}">
                <a16:creationId xmlns:a16="http://schemas.microsoft.com/office/drawing/2014/main" id="{527D753D-3426-457C-9082-B92894509EC0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4D2B94-0682-4185-BCE3-89AF214A4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65C47E-B85E-4B3E-A669-DEEC7F5DF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24517F-FE8C-49AD-9A52-0F43010526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0C73EC-7117-4DC2-9075-14102F2E28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190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D9A323-865B-4177-8F98-9BA304E022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190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A4E5D6-7075-4584-BD43-D966F0B58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12/15/2020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38B83D-8A05-4F3C-A409-1602C9630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D250E7-8A73-449C-A140-A2A2582D7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60369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raphic 1" descr="Tag=AccentColor&#10;Flavor=Light&#10;Target=Fill">
            <a:extLst>
              <a:ext uri="{FF2B5EF4-FFF2-40B4-BE49-F238E27FC236}">
                <a16:creationId xmlns:a16="http://schemas.microsoft.com/office/drawing/2014/main" id="{AAFBE1F6-FC6D-4C3D-9AC3-97028E6F18C7}"/>
              </a:ext>
            </a:extLst>
          </p:cNvPr>
          <p:cNvSpPr/>
          <p:nvPr/>
        </p:nvSpPr>
        <p:spPr>
          <a:xfrm rot="10800000" flipV="1">
            <a:off x="1969639" y="181596"/>
            <a:ext cx="8252722" cy="6022258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2825A4-268B-4301-8432-F9E9B2661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3784" y="1572768"/>
            <a:ext cx="6501384" cy="4096512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33410F-8A90-47F6-BD39-4AC0E4358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12/15/2020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D819A9-F8DE-4E5C-AFC3-E0105ACD8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E25320-A12F-4F3E-8EC9-11292FF36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67535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12/15/2020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20647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 descr="Mask ID=&#10;Mask position=bottom, center&#10;Mask family= brushstroke, landscape, wide">
            <a:extLst>
              <a:ext uri="{FF2B5EF4-FFF2-40B4-BE49-F238E27FC236}">
                <a16:creationId xmlns:a16="http://schemas.microsoft.com/office/drawing/2014/main" id="{736BF44D-E8DD-45FA-931D-CBCC67D57944}"/>
              </a:ext>
            </a:extLst>
          </p:cNvPr>
          <p:cNvSpPr/>
          <p:nvPr/>
        </p:nvSpPr>
        <p:spPr>
          <a:xfrm>
            <a:off x="1768100" y="-1"/>
            <a:ext cx="10423900" cy="5920155"/>
          </a:xfrm>
          <a:custGeom>
            <a:avLst/>
            <a:gdLst>
              <a:gd name="connsiteX0" fmla="*/ 10423900 w 10423900"/>
              <a:gd name="connsiteY0" fmla="*/ 0 h 5491534"/>
              <a:gd name="connsiteX1" fmla="*/ 3493157 w 10423900"/>
              <a:gd name="connsiteY1" fmla="*/ 0 h 5491534"/>
              <a:gd name="connsiteX2" fmla="*/ 3493018 w 10423900"/>
              <a:gd name="connsiteY2" fmla="*/ 31 h 5491534"/>
              <a:gd name="connsiteX3" fmla="*/ 3245493 w 10423900"/>
              <a:gd name="connsiteY3" fmla="*/ 104839 h 5491534"/>
              <a:gd name="connsiteX4" fmla="*/ 4434802 w 10423900"/>
              <a:gd name="connsiteY4" fmla="*/ 284558 h 5491534"/>
              <a:gd name="connsiteX5" fmla="*/ 4011937 w 10423900"/>
              <a:gd name="connsiteY5" fmla="*/ 395559 h 5491534"/>
              <a:gd name="connsiteX6" fmla="*/ 3573213 w 10423900"/>
              <a:gd name="connsiteY6" fmla="*/ 474847 h 5491534"/>
              <a:gd name="connsiteX7" fmla="*/ 3097489 w 10423900"/>
              <a:gd name="connsiteY7" fmla="*/ 532990 h 5491534"/>
              <a:gd name="connsiteX8" fmla="*/ 2664052 w 10423900"/>
              <a:gd name="connsiteY8" fmla="*/ 649279 h 5491534"/>
              <a:gd name="connsiteX9" fmla="*/ 3795218 w 10423900"/>
              <a:gd name="connsiteY9" fmla="*/ 696852 h 5491534"/>
              <a:gd name="connsiteX10" fmla="*/ 3208492 w 10423900"/>
              <a:gd name="connsiteY10" fmla="*/ 802568 h 5491534"/>
              <a:gd name="connsiteX11" fmla="*/ 2727483 w 10423900"/>
              <a:gd name="connsiteY11" fmla="*/ 939999 h 5491534"/>
              <a:gd name="connsiteX12" fmla="*/ 2389190 w 10423900"/>
              <a:gd name="connsiteY12" fmla="*/ 1003429 h 5491534"/>
              <a:gd name="connsiteX13" fmla="*/ 2029754 w 10423900"/>
              <a:gd name="connsiteY13" fmla="*/ 1019287 h 5491534"/>
              <a:gd name="connsiteX14" fmla="*/ 1945181 w 10423900"/>
              <a:gd name="connsiteY14" fmla="*/ 1119716 h 5491534"/>
              <a:gd name="connsiteX15" fmla="*/ 2056184 w 10423900"/>
              <a:gd name="connsiteY15" fmla="*/ 1225434 h 5491534"/>
              <a:gd name="connsiteX16" fmla="*/ 2225329 w 10423900"/>
              <a:gd name="connsiteY16" fmla="*/ 1236004 h 5491534"/>
              <a:gd name="connsiteX17" fmla="*/ 3234920 w 10423900"/>
              <a:gd name="connsiteY17" fmla="*/ 1262435 h 5491534"/>
              <a:gd name="connsiteX18" fmla="*/ 0 w 10423900"/>
              <a:gd name="connsiteY18" fmla="*/ 1495009 h 5491534"/>
              <a:gd name="connsiteX19" fmla="*/ 438724 w 10423900"/>
              <a:gd name="connsiteY19" fmla="*/ 1637728 h 5491534"/>
              <a:gd name="connsiteX20" fmla="*/ 586726 w 10423900"/>
              <a:gd name="connsiteY20" fmla="*/ 2028877 h 5491534"/>
              <a:gd name="connsiteX21" fmla="*/ 1125878 w 10423900"/>
              <a:gd name="connsiteY21" fmla="*/ 2250882 h 5491534"/>
              <a:gd name="connsiteX22" fmla="*/ 1474744 w 10423900"/>
              <a:gd name="connsiteY22" fmla="*/ 2330169 h 5491534"/>
              <a:gd name="connsiteX23" fmla="*/ 2272901 w 10423900"/>
              <a:gd name="connsiteY23" fmla="*/ 2446458 h 5491534"/>
              <a:gd name="connsiteX24" fmla="*/ 2389190 w 10423900"/>
              <a:gd name="connsiteY24" fmla="*/ 2636747 h 5491534"/>
              <a:gd name="connsiteX25" fmla="*/ 2489621 w 10423900"/>
              <a:gd name="connsiteY25" fmla="*/ 2848179 h 5491534"/>
              <a:gd name="connsiteX26" fmla="*/ 2701053 w 10423900"/>
              <a:gd name="connsiteY26" fmla="*/ 2985611 h 5491534"/>
              <a:gd name="connsiteX27" fmla="*/ 1057165 w 10423900"/>
              <a:gd name="connsiteY27" fmla="*/ 2964468 h 5491534"/>
              <a:gd name="connsiteX28" fmla="*/ 2912485 w 10423900"/>
              <a:gd name="connsiteY28" fmla="*/ 3408477 h 5491534"/>
              <a:gd name="connsiteX29" fmla="*/ 2748626 w 10423900"/>
              <a:gd name="connsiteY29" fmla="*/ 3582909 h 5491534"/>
              <a:gd name="connsiteX30" fmla="*/ 3763503 w 10423900"/>
              <a:gd name="connsiteY30" fmla="*/ 3820771 h 5491534"/>
              <a:gd name="connsiteX31" fmla="*/ 3219063 w 10423900"/>
              <a:gd name="connsiteY31" fmla="*/ 3847199 h 5491534"/>
              <a:gd name="connsiteX32" fmla="*/ 6385269 w 10423900"/>
              <a:gd name="connsiteY32" fmla="*/ 4840933 h 5491534"/>
              <a:gd name="connsiteX33" fmla="*/ 10285854 w 10423900"/>
              <a:gd name="connsiteY33" fmla="*/ 5471118 h 5491534"/>
              <a:gd name="connsiteX34" fmla="*/ 10423900 w 10423900"/>
              <a:gd name="connsiteY34" fmla="*/ 5491534 h 5491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3900" h="5491534">
                <a:moveTo>
                  <a:pt x="10423900" y="0"/>
                </a:moveTo>
                <a:lnTo>
                  <a:pt x="3493157" y="0"/>
                </a:lnTo>
                <a:lnTo>
                  <a:pt x="3493018" y="31"/>
                </a:lnTo>
                <a:cubicBezTo>
                  <a:pt x="3414969" y="12668"/>
                  <a:pt x="3328744" y="21588"/>
                  <a:pt x="3245493" y="104839"/>
                </a:cubicBezTo>
                <a:cubicBezTo>
                  <a:pt x="3668357" y="162984"/>
                  <a:pt x="4075366" y="51981"/>
                  <a:pt x="4434802" y="284558"/>
                </a:cubicBezTo>
                <a:cubicBezTo>
                  <a:pt x="4302656" y="400846"/>
                  <a:pt x="4154654" y="374416"/>
                  <a:pt x="4011937" y="395559"/>
                </a:cubicBezTo>
                <a:cubicBezTo>
                  <a:pt x="3863934" y="416704"/>
                  <a:pt x="3721217" y="453704"/>
                  <a:pt x="3573213" y="474847"/>
                </a:cubicBezTo>
                <a:cubicBezTo>
                  <a:pt x="3414639" y="501275"/>
                  <a:pt x="3256063" y="506562"/>
                  <a:pt x="3097489" y="532990"/>
                </a:cubicBezTo>
                <a:cubicBezTo>
                  <a:pt x="2965345" y="554135"/>
                  <a:pt x="2822627" y="517133"/>
                  <a:pt x="2664052" y="649279"/>
                </a:cubicBezTo>
                <a:cubicBezTo>
                  <a:pt x="3055203" y="744424"/>
                  <a:pt x="3409352" y="601706"/>
                  <a:pt x="3795218" y="696852"/>
                </a:cubicBezTo>
                <a:cubicBezTo>
                  <a:pt x="3567928" y="781425"/>
                  <a:pt x="3382924" y="754995"/>
                  <a:pt x="3208492" y="802568"/>
                </a:cubicBezTo>
                <a:cubicBezTo>
                  <a:pt x="3049916" y="850140"/>
                  <a:pt x="2859627" y="797282"/>
                  <a:pt x="2727483" y="939999"/>
                </a:cubicBezTo>
                <a:cubicBezTo>
                  <a:pt x="2627052" y="1051000"/>
                  <a:pt x="2521336" y="1066858"/>
                  <a:pt x="2389190" y="1003429"/>
                </a:cubicBezTo>
                <a:cubicBezTo>
                  <a:pt x="2272901" y="945284"/>
                  <a:pt x="2146043" y="961142"/>
                  <a:pt x="2029754" y="1019287"/>
                </a:cubicBezTo>
                <a:cubicBezTo>
                  <a:pt x="1987468" y="1040430"/>
                  <a:pt x="1945181" y="1066858"/>
                  <a:pt x="1945181" y="1119716"/>
                </a:cubicBezTo>
                <a:cubicBezTo>
                  <a:pt x="1945181" y="1193719"/>
                  <a:pt x="1998039" y="1214862"/>
                  <a:pt x="2056184" y="1225434"/>
                </a:cubicBezTo>
                <a:cubicBezTo>
                  <a:pt x="2109042" y="1236004"/>
                  <a:pt x="2172471" y="1246577"/>
                  <a:pt x="2225329" y="1236004"/>
                </a:cubicBezTo>
                <a:cubicBezTo>
                  <a:pt x="2563622" y="1177861"/>
                  <a:pt x="2896629" y="1273005"/>
                  <a:pt x="3234920" y="1262435"/>
                </a:cubicBezTo>
                <a:cubicBezTo>
                  <a:pt x="2172471" y="1489724"/>
                  <a:pt x="1099450" y="1415723"/>
                  <a:pt x="0" y="1495009"/>
                </a:cubicBezTo>
                <a:cubicBezTo>
                  <a:pt x="142717" y="1653583"/>
                  <a:pt x="327721" y="1521439"/>
                  <a:pt x="438724" y="1637728"/>
                </a:cubicBezTo>
                <a:cubicBezTo>
                  <a:pt x="333006" y="1880875"/>
                  <a:pt x="375293" y="2013020"/>
                  <a:pt x="586726" y="2028877"/>
                </a:cubicBezTo>
                <a:cubicBezTo>
                  <a:pt x="792873" y="2044734"/>
                  <a:pt x="1014877" y="1960161"/>
                  <a:pt x="1125878" y="2250882"/>
                </a:cubicBezTo>
                <a:cubicBezTo>
                  <a:pt x="1157593" y="2340740"/>
                  <a:pt x="1353170" y="2314312"/>
                  <a:pt x="1474744" y="2330169"/>
                </a:cubicBezTo>
                <a:cubicBezTo>
                  <a:pt x="1739034" y="2367170"/>
                  <a:pt x="2019183" y="2330169"/>
                  <a:pt x="2272901" y="2446458"/>
                </a:cubicBezTo>
                <a:cubicBezTo>
                  <a:pt x="2373332" y="2488744"/>
                  <a:pt x="2442048" y="2520459"/>
                  <a:pt x="2389190" y="2636747"/>
                </a:cubicBezTo>
                <a:cubicBezTo>
                  <a:pt x="2336332" y="2758321"/>
                  <a:pt x="2405048" y="2800607"/>
                  <a:pt x="2489621" y="2848179"/>
                </a:cubicBezTo>
                <a:cubicBezTo>
                  <a:pt x="2553051" y="2885180"/>
                  <a:pt x="2648195" y="2874609"/>
                  <a:pt x="2701053" y="2985611"/>
                </a:cubicBezTo>
                <a:cubicBezTo>
                  <a:pt x="2146043" y="2969753"/>
                  <a:pt x="1606888" y="2879895"/>
                  <a:pt x="1057165" y="2964468"/>
                </a:cubicBezTo>
                <a:cubicBezTo>
                  <a:pt x="1659748" y="3175900"/>
                  <a:pt x="2320474" y="3165328"/>
                  <a:pt x="2912485" y="3408477"/>
                </a:cubicBezTo>
                <a:cubicBezTo>
                  <a:pt x="2891342" y="3493050"/>
                  <a:pt x="2753911" y="3456048"/>
                  <a:pt x="2748626" y="3582909"/>
                </a:cubicBezTo>
                <a:cubicBezTo>
                  <a:pt x="3060489" y="3715055"/>
                  <a:pt x="3435782" y="3625195"/>
                  <a:pt x="3763503" y="3820771"/>
                </a:cubicBezTo>
                <a:cubicBezTo>
                  <a:pt x="3573213" y="3910629"/>
                  <a:pt x="3398782" y="3762626"/>
                  <a:pt x="3219063" y="3847199"/>
                </a:cubicBezTo>
                <a:cubicBezTo>
                  <a:pt x="3277208" y="3974060"/>
                  <a:pt x="5909545" y="4756360"/>
                  <a:pt x="6385269" y="4840933"/>
                </a:cubicBezTo>
                <a:cubicBezTo>
                  <a:pt x="7171204" y="4982659"/>
                  <a:pt x="9157515" y="5302348"/>
                  <a:pt x="10285854" y="5471118"/>
                </a:cubicBezTo>
                <a:lnTo>
                  <a:pt x="10423900" y="5491534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12/15/2020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5872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88500-1605-41EA-A15F-9B79DF7E4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B14AC8-25A5-4D7F-BF23-CB20AA2ECF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8" name="Graphic 185">
            <a:extLst>
              <a:ext uri="{FF2B5EF4-FFF2-40B4-BE49-F238E27FC236}">
                <a16:creationId xmlns:a16="http://schemas.microsoft.com/office/drawing/2014/main" id="{8997F1B7-1EE7-4EA5-A5A4-866F9A810C9F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5E13483-2FB6-4753-8402-06FDC3498E06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88F0DF22-F640-4002-B783-DF1C6A9473F6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C2787B8-7984-4332-B611-D3D3DE898FE0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AF3646C-B3D7-4F57-8FD2-CD93CEB39214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65FA7DA-93A0-43A4-834C-0F1BB9806A8C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995D22-0146-4DE2-9E78-4C00333D49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87773D-8987-489A-A650-3D6F7D5C7C38}" type="datetime1">
              <a:rPr lang="en-US" smtClean="0"/>
              <a:t>12/15/2020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59717A-A1FE-485D-AFFF-2C7026C710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6DB88B-64CF-4100-8F07-D191DD793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04332FF-8349-42A5-B5C8-5EE3825CE252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96927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76C5A8FA-6B61-4934-AF55-C595090CA5DC}"/>
              </a:ext>
            </a:extLst>
          </p:cNvPr>
          <p:cNvSpPr/>
          <p:nvPr/>
        </p:nvSpPr>
        <p:spPr>
          <a:xfrm>
            <a:off x="4726728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6AD042-DE90-4088-8A07-B9A64C2CE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40080"/>
            <a:ext cx="3886200" cy="2953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FFC98-62A0-445A-BEDA-785BE925A1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9168" y="640080"/>
            <a:ext cx="4489704" cy="5596128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4D7827-8489-4EE4-88EE-16685FE6D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776472"/>
            <a:ext cx="3886200" cy="246888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33534F-EA91-4A50-B0F6-10D689E45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12/15/2020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20F3F7-8B4B-4015-AA9C-109D05B2F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0B6EE2-78A1-4D01-87BE-A1487FBD2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69711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aphic 1" descr="Tag=AccentColor&#10;Flavor=Light&#10;Target=Fill">
            <a:extLst>
              <a:ext uri="{FF2B5EF4-FFF2-40B4-BE49-F238E27FC236}">
                <a16:creationId xmlns:a16="http://schemas.microsoft.com/office/drawing/2014/main" id="{0EE21C0F-70D8-4F3C-9392-07559C90EE6E}"/>
              </a:ext>
            </a:extLst>
          </p:cNvPr>
          <p:cNvSpPr/>
          <p:nvPr/>
        </p:nvSpPr>
        <p:spPr>
          <a:xfrm rot="10800000" flipH="1" flipV="1">
            <a:off x="684965" y="1332237"/>
            <a:ext cx="5263732" cy="3841102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B1DFE-8154-440D-93CF-FEF7860E8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9032" y="2523744"/>
            <a:ext cx="3831336" cy="1453896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D9D1F5-05CC-48F3-A314-315EF17030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711696" y="640079"/>
            <a:ext cx="4837176" cy="556869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1807DE-1178-4BBB-89D8-9046239C2D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55064" y="4087368"/>
            <a:ext cx="3319272" cy="649224"/>
          </a:xfrm>
        </p:spPr>
        <p:txBody>
          <a:bodyPr>
            <a:noAutofit/>
          </a:bodyPr>
          <a:lstStyle>
            <a:lvl1pPr marL="0" indent="0" algn="ctr">
              <a:buNone/>
              <a:defRPr sz="2000" cap="all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48EA59-A1BC-48B7-9495-6D5C6035B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12/15/2020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F85A72-B50F-440E-AAD3-53C099F6D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C2D00B-4207-4720-8C68-605CAFDD5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70286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C888B-58B8-4428-8B1D-4E26FC5DD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14F67B-D516-42FA-A2CA-2DCD37CFE8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2BA5FF-4919-4FF8-9C04-06CE156B7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12/15/2020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EDA970-128E-4150-8E5A-A1B056E83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EC6CD1-EE5E-42EF-B76D-BB803BA6A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65128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0C2A1B-34CA-4877-9435-D77DF32575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255E5E-4A81-44CC-8D99-F56E625D46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CEECF-A221-4ECC-AD9C-E197D516D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12/15/2020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8F41AE-0DDE-49ED-9F0C-E0E16F599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B47FB7-77F0-4C43-B81E-D04B31C95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178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BFE6C-EBF1-47DE-8468-E7125172B7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104992-D139-48DC-BCCE-D71EA23CA2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7" name="Graphic 185">
            <a:extLst>
              <a:ext uri="{FF2B5EF4-FFF2-40B4-BE49-F238E27FC236}">
                <a16:creationId xmlns:a16="http://schemas.microsoft.com/office/drawing/2014/main" id="{A8C5E768-0E62-4DE7-A0AF-93121DA8439E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6402845F-9E8A-41E1-B051-1AAA46C997A2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AA45C410-5FD0-4339-A3BC-A865DE4190AF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C7B0B703-8BA8-483C-A433-C44C809687DE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ECCFA03D-B879-419B-88B9-F4F3645C8AF5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B6B0260A-6B2D-4F54-8614-60BC3103E166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1AB8F6-0796-47E9-B1D4-760B7CCFC7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E150C1-1D78-4D80-810D-E9E86F6E88AB}" type="datetime1">
              <a:rPr lang="en-US" smtClean="0"/>
              <a:t>12/15/2020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886FC0-7327-44D9-B689-0AE73FD255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19D265-BFBA-4C93-9B1A-B9483AE6B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64F5FEB-DE92-47DA-8C46-DC088E8960A4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3298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637BE-B22F-40EE-94F0-04549BC56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A71582-4BAF-4211-AD4A-476ED6EB11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9DCF6B-C800-4345-BAE9-EE9FA65903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8" name="Graphic 185">
            <a:extLst>
              <a:ext uri="{FF2B5EF4-FFF2-40B4-BE49-F238E27FC236}">
                <a16:creationId xmlns:a16="http://schemas.microsoft.com/office/drawing/2014/main" id="{E6190A1E-5381-43C4-B058-7758339984D6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7E35469-0BEA-4E5E-955F-1AA300A62DE5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8F650BE-565E-4A52-8143-7A87700FC5F5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286A3F89-AA2A-44E5-915E-C47A069EB685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C57F514-AB27-4489-8D3C-01DD1025DDAD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141169F-1C39-4D04-AF32-D0D14D004B05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087465-759F-4895-8FC6-DD464FB91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E9CBD8-1588-4B6B-B74D-87480DDE94C0}" type="datetime1">
              <a:rPr lang="en-US" smtClean="0"/>
              <a:t>12/15/2020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F1AA18-D8A5-44D9-881C-522258ED54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1BA574-A76A-4F4C-8CBD-768278B66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793E083-ADC4-4391-83DD-781529A66110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8389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1B666-D6BE-4FA8-9CF1-F15FD58B0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CE4B4A-DE64-4563-83CD-C40B1D681D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DA0314-0202-4E6D-8352-C28376A9C0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B56083-87B4-4603-B6FF-A9EB68E3E6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33708CF-F028-4917-A9CB-59BF5248A2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10" name="Graphic 185">
            <a:extLst>
              <a:ext uri="{FF2B5EF4-FFF2-40B4-BE49-F238E27FC236}">
                <a16:creationId xmlns:a16="http://schemas.microsoft.com/office/drawing/2014/main" id="{81B934BF-E239-47E1-93E9-EA3182162D21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3BBF177-5044-426A-93ED-64BDC84BF184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4270648-77F5-4D28-B691-DA57AA28FD73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086B770-2F70-4B7B-9525-286BBD63AD72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7DDC14D-7AE3-41CD-ADFC-A3601D4F9DF3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2181834-8401-4B66-85EE-1CBF57807DAB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433C091-3B62-4087-9A97-63BBE28CF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94440-721C-4D75-BD4F-4CFB3D51CDCA}" type="datetime1">
              <a:rPr lang="en-US" smtClean="0"/>
              <a:t>12/15/2020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70710C3-2723-4847-BCAF-96D9FAE505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618B2C-95AC-4438-97FD-07ACF297B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6B0F5A7-6E8A-4BCD-8F1F-233ECD21B262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6801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29CF7F-748D-4598-983E-96A2BE269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6" name="Graphic 185">
            <a:extLst>
              <a:ext uri="{FF2B5EF4-FFF2-40B4-BE49-F238E27FC236}">
                <a16:creationId xmlns:a16="http://schemas.microsoft.com/office/drawing/2014/main" id="{DFD4D3BE-80D4-4E69-9C76-F0D8517DF690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A0B6E97F-00E1-4372-8978-8BCBDC9026E6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CC7651B7-7A30-4AFA-A4D7-0B0C5D2DDAAF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D2FC5CA-556B-4409-B084-34753A1F04E6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E63FB41-EE1F-4889-9096-3A38936330D5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DD19F3B-7B3E-4861-8FDA-D0116C96C16E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0A2C46-C908-4010-AAE2-9FA41B145C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01A64-483B-4532-94FB-D8F90CB6DEE0}" type="datetime1">
              <a:rPr lang="en-US" smtClean="0"/>
              <a:t>12/15/2020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CF5279-7D37-4D98-9A70-987C84F62C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96FAD0-59EF-49AA-BBC6-A0EC184DD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76EB399-18D2-46D5-8757-35FCFF8EA80D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172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aphic 185">
            <a:extLst>
              <a:ext uri="{FF2B5EF4-FFF2-40B4-BE49-F238E27FC236}">
                <a16:creationId xmlns:a16="http://schemas.microsoft.com/office/drawing/2014/main" id="{773CCE17-EE0F-40E0-B7AE-CF7677B64709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B0AC6C4E-6EA5-454A-AB84-8B94D8B585EC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B4329338-925B-4677-BA6E-4357D37DB545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334C0A08-043F-4818-BA1D-BCC9F811A873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DCB185DD-ED0D-4633-8098-95C4A6F177CC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2AD50526-B611-40B6-BB45-AE82F0EF5992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708C302-4224-4668-8CAC-3267172A0C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8FB39-20FB-4E2E-B861-45B709B9C3C5}" type="datetime1">
              <a:rPr lang="en-US" smtClean="0"/>
              <a:t>12/15/2020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0C8FC22-AEB6-4BAF-BF93-41A2C757CC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2CA88A-5462-4F17-AFA0-52721ADDB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0CCC791-94D7-4BB8-9EDF-423CEA1F6215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4519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6AC37-C5B5-462A-BE4A-E55CEBF2A3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4B007F-32A8-4688-BBEF-4FCB99DF5E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F2E2EB-BF8A-44A4-8AE0-BD6C31B1D9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8" name="Graphic 185">
            <a:extLst>
              <a:ext uri="{FF2B5EF4-FFF2-40B4-BE49-F238E27FC236}">
                <a16:creationId xmlns:a16="http://schemas.microsoft.com/office/drawing/2014/main" id="{FC9E188F-54C8-4547-9F8C-525712AD7DB6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99C4538-3939-47A9-A590-09FF21960653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541CA75-5D05-4996-A26D-CE0C909CD5F7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86305856-26BC-4BCC-BEF3-5E9CED941775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BC69651C-AC37-4CD2-8367-19297D7E2389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3E9031B-BA8D-4D9D-9BB3-A16F7A80F854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9840A2-CF60-4C47-B955-E65BC451FE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8AC19-8BD6-476C-9770-8884373BCF00}" type="datetime1">
              <a:rPr lang="en-US" smtClean="0"/>
              <a:t>12/15/2020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79DC6E-CC55-47AB-A405-5FB7EE2D19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5D5E7D-EBA7-4DB0-8C78-7EB8A85FA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5B051DE-636E-4B3C-9886-2055CE23E49A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6222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1D355-3146-41D1-B7DC-20B8ACE390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AD4AAFB-E8F8-4FD1-8C6A-ED2C3FAD50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051AF1-B16F-43B9-95CC-C17B570DEC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8" name="Graphic 185">
            <a:extLst>
              <a:ext uri="{FF2B5EF4-FFF2-40B4-BE49-F238E27FC236}">
                <a16:creationId xmlns:a16="http://schemas.microsoft.com/office/drawing/2014/main" id="{C8B77273-9FF7-4B93-8385-AD09A5F86AE5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117A673-3729-4EAD-9E8C-52BEBF74B857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E8DB752-94CD-4A94-BDE3-DD285EB89F3F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2F8DDFC-E5CA-4F36-B2BE-BCE49D4F6C95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0BB589AE-2F9C-4C83-8DC7-1205CB037525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AC9A2DE-3C9E-4CD0-8C7A-CC5F9F9942E4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8C8714-2467-4715-934E-6787C84F79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68C53-8AD1-4F09-9486-FB3406B99CFA}" type="datetime1">
              <a:rPr lang="en-US" smtClean="0"/>
              <a:t>12/15/2020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6F13D6-03EC-4D31-8BB1-9FFDE3633C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65D4DD-A2A4-4DF6-9527-E5F12FEB9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D202F3A-9FDE-4E11-B865-FBAEC415F880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9216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33F5C3-CD4B-4472-B59A-49D460CB1C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72236B-AB2C-4D6F-AE15-700992DA91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90F509-07BE-4446-8772-F44E09936B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fld id="{BA543EDD-D0D2-447F-B24F-3717AF4B109D}" type="datetime1">
              <a:rPr lang="en-US" smtClean="0"/>
              <a:pPr/>
              <a:t>12/15/2020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1B927E-3833-4F85-99B5-56B5F1E540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28CB64-4E98-43DE-B543-7BE5B329DB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fld id="{F3450C42-9A0B-4425-92C2-70FCF7C457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01720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05" r:id="rId2"/>
    <p:sldLayoutId id="2147483706" r:id="rId3"/>
    <p:sldLayoutId id="2147483707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615C6B-1C98-4B1C-AB4B-1E1898E59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8DFF97-B7FD-47F9-BC7F-DD4B4C5EA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31D22-079E-43E3-86A4-BA12DB888C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04E684-10F4-4CC3-A0B9-F03AA7BE37CF}" type="datetimeFigureOut">
              <a:rPr lang="en-US" smtClean="0"/>
              <a:t>12/15/2020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4C30A2-140B-4A5D-BEEC-C1314AF1F3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71BA8F-7826-496D-91F8-B3ECDF34DA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4941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72" r:id="rId4"/>
    <p:sldLayoutId id="2147483673" r:id="rId5"/>
    <p:sldLayoutId id="2147483674" r:id="rId6"/>
    <p:sldLayoutId id="2147483679" r:id="rId7"/>
    <p:sldLayoutId id="2147483675" r:id="rId8"/>
    <p:sldLayoutId id="2147483676" r:id="rId9"/>
    <p:sldLayoutId id="2147483677" r:id="rId10"/>
    <p:sldLayoutId id="2147483678" r:id="rId11"/>
    <p:sldLayoutId id="214748368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i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11">
            <a:extLst>
              <a:ext uri="{FF2B5EF4-FFF2-40B4-BE49-F238E27FC236}">
                <a16:creationId xmlns:a16="http://schemas.microsoft.com/office/drawing/2014/main" id="{3A397E3E-B90C-4D82-BAAA-36F7AC6A45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1" name="Group 13">
            <a:extLst>
              <a:ext uri="{FF2B5EF4-FFF2-40B4-BE49-F238E27FC236}">
                <a16:creationId xmlns:a16="http://schemas.microsoft.com/office/drawing/2014/main" id="{0F0C2E5D-B08F-4A99-9D15-59D33148FE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47167"/>
            <a:ext cx="1861854" cy="717514"/>
            <a:chOff x="0" y="238499"/>
            <a:chExt cx="1861854" cy="717514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07B8F35D-FB89-4C40-8A99-E46DDA0213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238499"/>
              <a:ext cx="1861854" cy="717514"/>
              <a:chOff x="0" y="604259"/>
              <a:chExt cx="1861854" cy="717514"/>
            </a:xfrm>
            <a:solidFill>
              <a:srgbClr val="FFFFFF"/>
            </a:solidFill>
          </p:grpSpPr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E16C8D8F-10E9-4498-ABDB-0F923F8B683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604259"/>
                <a:ext cx="1861854" cy="277779"/>
              </a:xfrm>
              <a:custGeom>
                <a:avLst/>
                <a:gdLst>
                  <a:gd name="connsiteX0" fmla="*/ 180458 w 1861854"/>
                  <a:gd name="connsiteY0" fmla="*/ 0 h 277779"/>
                  <a:gd name="connsiteX1" fmla="*/ 419222 w 1861854"/>
                  <a:gd name="connsiteY1" fmla="*/ 238761 h 277779"/>
                  <a:gd name="connsiteX2" fmla="*/ 657984 w 1861854"/>
                  <a:gd name="connsiteY2" fmla="*/ 0 h 277779"/>
                  <a:gd name="connsiteX3" fmla="*/ 896745 w 1861854"/>
                  <a:gd name="connsiteY3" fmla="*/ 238761 h 277779"/>
                  <a:gd name="connsiteX4" fmla="*/ 1135754 w 1861854"/>
                  <a:gd name="connsiteY4" fmla="*/ 0 h 277779"/>
                  <a:gd name="connsiteX5" fmla="*/ 1374516 w 1861854"/>
                  <a:gd name="connsiteY5" fmla="*/ 238761 h 277779"/>
                  <a:gd name="connsiteX6" fmla="*/ 1613277 w 1861854"/>
                  <a:gd name="connsiteY6" fmla="*/ 0 h 277779"/>
                  <a:gd name="connsiteX7" fmla="*/ 1861854 w 1861854"/>
                  <a:gd name="connsiteY7" fmla="*/ 248577 h 277779"/>
                  <a:gd name="connsiteX8" fmla="*/ 1842470 w 1861854"/>
                  <a:gd name="connsiteY8" fmla="*/ 267963 h 277779"/>
                  <a:gd name="connsiteX9" fmla="*/ 1613277 w 1861854"/>
                  <a:gd name="connsiteY9" fmla="*/ 39017 h 277779"/>
                  <a:gd name="connsiteX10" fmla="*/ 1374516 w 1861854"/>
                  <a:gd name="connsiteY10" fmla="*/ 277779 h 277779"/>
                  <a:gd name="connsiteX11" fmla="*/ 1135754 w 1861854"/>
                  <a:gd name="connsiteY11" fmla="*/ 39017 h 277779"/>
                  <a:gd name="connsiteX12" fmla="*/ 896745 w 1861854"/>
                  <a:gd name="connsiteY12" fmla="*/ 277779 h 277779"/>
                  <a:gd name="connsiteX13" fmla="*/ 657984 w 1861854"/>
                  <a:gd name="connsiteY13" fmla="*/ 39017 h 277779"/>
                  <a:gd name="connsiteX14" fmla="*/ 419222 w 1861854"/>
                  <a:gd name="connsiteY14" fmla="*/ 277779 h 277779"/>
                  <a:gd name="connsiteX15" fmla="*/ 180458 w 1861854"/>
                  <a:gd name="connsiteY15" fmla="*/ 39017 h 277779"/>
                  <a:gd name="connsiteX16" fmla="*/ 0 w 1861854"/>
                  <a:gd name="connsiteY16" fmla="*/ 219283 h 277779"/>
                  <a:gd name="connsiteX17" fmla="*/ 0 w 1861854"/>
                  <a:gd name="connsiteY17" fmla="*/ 180458 h 277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861854" h="277779">
                    <a:moveTo>
                      <a:pt x="180458" y="0"/>
                    </a:moveTo>
                    <a:lnTo>
                      <a:pt x="419222" y="238761"/>
                    </a:lnTo>
                    <a:lnTo>
                      <a:pt x="657984" y="0"/>
                    </a:lnTo>
                    <a:lnTo>
                      <a:pt x="896745" y="238761"/>
                    </a:lnTo>
                    <a:lnTo>
                      <a:pt x="1135754" y="0"/>
                    </a:lnTo>
                    <a:lnTo>
                      <a:pt x="1374516" y="238761"/>
                    </a:lnTo>
                    <a:lnTo>
                      <a:pt x="1613277" y="0"/>
                    </a:lnTo>
                    <a:lnTo>
                      <a:pt x="1861854" y="248577"/>
                    </a:lnTo>
                    <a:lnTo>
                      <a:pt x="1842470" y="267963"/>
                    </a:lnTo>
                    <a:lnTo>
                      <a:pt x="1613277" y="39017"/>
                    </a:lnTo>
                    <a:lnTo>
                      <a:pt x="1374516" y="277779"/>
                    </a:lnTo>
                    <a:lnTo>
                      <a:pt x="1135754" y="39017"/>
                    </a:lnTo>
                    <a:lnTo>
                      <a:pt x="896745" y="277779"/>
                    </a:lnTo>
                    <a:lnTo>
                      <a:pt x="657984" y="39017"/>
                    </a:lnTo>
                    <a:lnTo>
                      <a:pt x="419222" y="277779"/>
                    </a:lnTo>
                    <a:lnTo>
                      <a:pt x="180458" y="39017"/>
                    </a:lnTo>
                    <a:lnTo>
                      <a:pt x="0" y="219283"/>
                    </a:lnTo>
                    <a:lnTo>
                      <a:pt x="0" y="18045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33" name="Freeform: Shape 19">
                <a:extLst>
                  <a:ext uri="{FF2B5EF4-FFF2-40B4-BE49-F238E27FC236}">
                    <a16:creationId xmlns:a16="http://schemas.microsoft.com/office/drawing/2014/main" id="{1E5A83E3-8A11-4492-BB6E-F5F2240316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1043994"/>
                <a:ext cx="1861854" cy="277779"/>
              </a:xfrm>
              <a:custGeom>
                <a:avLst/>
                <a:gdLst>
                  <a:gd name="connsiteX0" fmla="*/ 180458 w 1861854"/>
                  <a:gd name="connsiteY0" fmla="*/ 0 h 277779"/>
                  <a:gd name="connsiteX1" fmla="*/ 419222 w 1861854"/>
                  <a:gd name="connsiteY1" fmla="*/ 238761 h 277779"/>
                  <a:gd name="connsiteX2" fmla="*/ 657984 w 1861854"/>
                  <a:gd name="connsiteY2" fmla="*/ 0 h 277779"/>
                  <a:gd name="connsiteX3" fmla="*/ 896745 w 1861854"/>
                  <a:gd name="connsiteY3" fmla="*/ 238761 h 277779"/>
                  <a:gd name="connsiteX4" fmla="*/ 1135754 w 1861854"/>
                  <a:gd name="connsiteY4" fmla="*/ 0 h 277779"/>
                  <a:gd name="connsiteX5" fmla="*/ 1374516 w 1861854"/>
                  <a:gd name="connsiteY5" fmla="*/ 238761 h 277779"/>
                  <a:gd name="connsiteX6" fmla="*/ 1613277 w 1861854"/>
                  <a:gd name="connsiteY6" fmla="*/ 0 h 277779"/>
                  <a:gd name="connsiteX7" fmla="*/ 1861854 w 1861854"/>
                  <a:gd name="connsiteY7" fmla="*/ 248577 h 277779"/>
                  <a:gd name="connsiteX8" fmla="*/ 1842470 w 1861854"/>
                  <a:gd name="connsiteY8" fmla="*/ 268208 h 277779"/>
                  <a:gd name="connsiteX9" fmla="*/ 1613277 w 1861854"/>
                  <a:gd name="connsiteY9" fmla="*/ 39017 h 277779"/>
                  <a:gd name="connsiteX10" fmla="*/ 1374516 w 1861854"/>
                  <a:gd name="connsiteY10" fmla="*/ 277779 h 277779"/>
                  <a:gd name="connsiteX11" fmla="*/ 1135754 w 1861854"/>
                  <a:gd name="connsiteY11" fmla="*/ 39017 h 277779"/>
                  <a:gd name="connsiteX12" fmla="*/ 896745 w 1861854"/>
                  <a:gd name="connsiteY12" fmla="*/ 277779 h 277779"/>
                  <a:gd name="connsiteX13" fmla="*/ 657984 w 1861854"/>
                  <a:gd name="connsiteY13" fmla="*/ 39017 h 277779"/>
                  <a:gd name="connsiteX14" fmla="*/ 419222 w 1861854"/>
                  <a:gd name="connsiteY14" fmla="*/ 277779 h 277779"/>
                  <a:gd name="connsiteX15" fmla="*/ 180458 w 1861854"/>
                  <a:gd name="connsiteY15" fmla="*/ 39017 h 277779"/>
                  <a:gd name="connsiteX16" fmla="*/ 0 w 1861854"/>
                  <a:gd name="connsiteY16" fmla="*/ 219475 h 277779"/>
                  <a:gd name="connsiteX17" fmla="*/ 0 w 1861854"/>
                  <a:gd name="connsiteY17" fmla="*/ 180458 h 277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861854" h="277779">
                    <a:moveTo>
                      <a:pt x="180458" y="0"/>
                    </a:moveTo>
                    <a:lnTo>
                      <a:pt x="419222" y="238761"/>
                    </a:lnTo>
                    <a:lnTo>
                      <a:pt x="657984" y="0"/>
                    </a:lnTo>
                    <a:lnTo>
                      <a:pt x="896745" y="238761"/>
                    </a:lnTo>
                    <a:lnTo>
                      <a:pt x="1135754" y="0"/>
                    </a:lnTo>
                    <a:lnTo>
                      <a:pt x="1374516" y="238761"/>
                    </a:lnTo>
                    <a:lnTo>
                      <a:pt x="1613277" y="0"/>
                    </a:lnTo>
                    <a:lnTo>
                      <a:pt x="1861854" y="248577"/>
                    </a:lnTo>
                    <a:lnTo>
                      <a:pt x="1842470" y="268208"/>
                    </a:lnTo>
                    <a:lnTo>
                      <a:pt x="1613277" y="39017"/>
                    </a:lnTo>
                    <a:lnTo>
                      <a:pt x="1374516" y="277779"/>
                    </a:lnTo>
                    <a:lnTo>
                      <a:pt x="1135754" y="39017"/>
                    </a:lnTo>
                    <a:lnTo>
                      <a:pt x="896745" y="277779"/>
                    </a:lnTo>
                    <a:lnTo>
                      <a:pt x="657984" y="39017"/>
                    </a:lnTo>
                    <a:lnTo>
                      <a:pt x="419222" y="277779"/>
                    </a:lnTo>
                    <a:lnTo>
                      <a:pt x="180458" y="39017"/>
                    </a:lnTo>
                    <a:lnTo>
                      <a:pt x="0" y="219475"/>
                    </a:lnTo>
                    <a:lnTo>
                      <a:pt x="0" y="18045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35" name="Group 15">
              <a:extLst>
                <a:ext uri="{FF2B5EF4-FFF2-40B4-BE49-F238E27FC236}">
                  <a16:creationId xmlns:a16="http://schemas.microsoft.com/office/drawing/2014/main" id="{55FC669C-CD13-4F4A-AFFF-4029D34F2D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238499"/>
              <a:ext cx="1861854" cy="717514"/>
              <a:chOff x="0" y="604259"/>
              <a:chExt cx="1861854" cy="717514"/>
            </a:xfrm>
            <a:solidFill>
              <a:schemeClr val="tx1"/>
            </a:solidFill>
          </p:grpSpPr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6617B5AA-8A0D-41D3-B2EF-8BC53E3B7D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604259"/>
                <a:ext cx="1861854" cy="277779"/>
              </a:xfrm>
              <a:custGeom>
                <a:avLst/>
                <a:gdLst>
                  <a:gd name="connsiteX0" fmla="*/ 180458 w 1861854"/>
                  <a:gd name="connsiteY0" fmla="*/ 0 h 277779"/>
                  <a:gd name="connsiteX1" fmla="*/ 419222 w 1861854"/>
                  <a:gd name="connsiteY1" fmla="*/ 238761 h 277779"/>
                  <a:gd name="connsiteX2" fmla="*/ 657984 w 1861854"/>
                  <a:gd name="connsiteY2" fmla="*/ 0 h 277779"/>
                  <a:gd name="connsiteX3" fmla="*/ 896745 w 1861854"/>
                  <a:gd name="connsiteY3" fmla="*/ 238761 h 277779"/>
                  <a:gd name="connsiteX4" fmla="*/ 1135754 w 1861854"/>
                  <a:gd name="connsiteY4" fmla="*/ 0 h 277779"/>
                  <a:gd name="connsiteX5" fmla="*/ 1374516 w 1861854"/>
                  <a:gd name="connsiteY5" fmla="*/ 238761 h 277779"/>
                  <a:gd name="connsiteX6" fmla="*/ 1613277 w 1861854"/>
                  <a:gd name="connsiteY6" fmla="*/ 0 h 277779"/>
                  <a:gd name="connsiteX7" fmla="*/ 1861854 w 1861854"/>
                  <a:gd name="connsiteY7" fmla="*/ 248577 h 277779"/>
                  <a:gd name="connsiteX8" fmla="*/ 1842470 w 1861854"/>
                  <a:gd name="connsiteY8" fmla="*/ 267963 h 277779"/>
                  <a:gd name="connsiteX9" fmla="*/ 1613277 w 1861854"/>
                  <a:gd name="connsiteY9" fmla="*/ 39017 h 277779"/>
                  <a:gd name="connsiteX10" fmla="*/ 1374516 w 1861854"/>
                  <a:gd name="connsiteY10" fmla="*/ 277779 h 277779"/>
                  <a:gd name="connsiteX11" fmla="*/ 1135754 w 1861854"/>
                  <a:gd name="connsiteY11" fmla="*/ 39017 h 277779"/>
                  <a:gd name="connsiteX12" fmla="*/ 896745 w 1861854"/>
                  <a:gd name="connsiteY12" fmla="*/ 277779 h 277779"/>
                  <a:gd name="connsiteX13" fmla="*/ 657984 w 1861854"/>
                  <a:gd name="connsiteY13" fmla="*/ 39017 h 277779"/>
                  <a:gd name="connsiteX14" fmla="*/ 419222 w 1861854"/>
                  <a:gd name="connsiteY14" fmla="*/ 277779 h 277779"/>
                  <a:gd name="connsiteX15" fmla="*/ 180458 w 1861854"/>
                  <a:gd name="connsiteY15" fmla="*/ 39017 h 277779"/>
                  <a:gd name="connsiteX16" fmla="*/ 0 w 1861854"/>
                  <a:gd name="connsiteY16" fmla="*/ 219283 h 277779"/>
                  <a:gd name="connsiteX17" fmla="*/ 0 w 1861854"/>
                  <a:gd name="connsiteY17" fmla="*/ 180458 h 277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861854" h="277779">
                    <a:moveTo>
                      <a:pt x="180458" y="0"/>
                    </a:moveTo>
                    <a:lnTo>
                      <a:pt x="419222" y="238761"/>
                    </a:lnTo>
                    <a:lnTo>
                      <a:pt x="657984" y="0"/>
                    </a:lnTo>
                    <a:lnTo>
                      <a:pt x="896745" y="238761"/>
                    </a:lnTo>
                    <a:lnTo>
                      <a:pt x="1135754" y="0"/>
                    </a:lnTo>
                    <a:lnTo>
                      <a:pt x="1374516" y="238761"/>
                    </a:lnTo>
                    <a:lnTo>
                      <a:pt x="1613277" y="0"/>
                    </a:lnTo>
                    <a:lnTo>
                      <a:pt x="1861854" y="248577"/>
                    </a:lnTo>
                    <a:lnTo>
                      <a:pt x="1842470" y="267963"/>
                    </a:lnTo>
                    <a:lnTo>
                      <a:pt x="1613277" y="39017"/>
                    </a:lnTo>
                    <a:lnTo>
                      <a:pt x="1374516" y="277779"/>
                    </a:lnTo>
                    <a:lnTo>
                      <a:pt x="1135754" y="39017"/>
                    </a:lnTo>
                    <a:lnTo>
                      <a:pt x="896745" y="277779"/>
                    </a:lnTo>
                    <a:lnTo>
                      <a:pt x="657984" y="39017"/>
                    </a:lnTo>
                    <a:lnTo>
                      <a:pt x="419222" y="277779"/>
                    </a:lnTo>
                    <a:lnTo>
                      <a:pt x="180458" y="39017"/>
                    </a:lnTo>
                    <a:lnTo>
                      <a:pt x="0" y="219283"/>
                    </a:lnTo>
                    <a:lnTo>
                      <a:pt x="0" y="18045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42" name="Freeform: Shape 17">
                <a:extLst>
                  <a:ext uri="{FF2B5EF4-FFF2-40B4-BE49-F238E27FC236}">
                    <a16:creationId xmlns:a16="http://schemas.microsoft.com/office/drawing/2014/main" id="{572EB308-9A4E-4332-A908-22F2978D75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1043994"/>
                <a:ext cx="1861854" cy="277779"/>
              </a:xfrm>
              <a:custGeom>
                <a:avLst/>
                <a:gdLst>
                  <a:gd name="connsiteX0" fmla="*/ 180458 w 1861854"/>
                  <a:gd name="connsiteY0" fmla="*/ 0 h 277779"/>
                  <a:gd name="connsiteX1" fmla="*/ 419222 w 1861854"/>
                  <a:gd name="connsiteY1" fmla="*/ 238761 h 277779"/>
                  <a:gd name="connsiteX2" fmla="*/ 657984 w 1861854"/>
                  <a:gd name="connsiteY2" fmla="*/ 0 h 277779"/>
                  <a:gd name="connsiteX3" fmla="*/ 896745 w 1861854"/>
                  <a:gd name="connsiteY3" fmla="*/ 238761 h 277779"/>
                  <a:gd name="connsiteX4" fmla="*/ 1135754 w 1861854"/>
                  <a:gd name="connsiteY4" fmla="*/ 0 h 277779"/>
                  <a:gd name="connsiteX5" fmla="*/ 1374516 w 1861854"/>
                  <a:gd name="connsiteY5" fmla="*/ 238761 h 277779"/>
                  <a:gd name="connsiteX6" fmla="*/ 1613277 w 1861854"/>
                  <a:gd name="connsiteY6" fmla="*/ 0 h 277779"/>
                  <a:gd name="connsiteX7" fmla="*/ 1861854 w 1861854"/>
                  <a:gd name="connsiteY7" fmla="*/ 248577 h 277779"/>
                  <a:gd name="connsiteX8" fmla="*/ 1842470 w 1861854"/>
                  <a:gd name="connsiteY8" fmla="*/ 268208 h 277779"/>
                  <a:gd name="connsiteX9" fmla="*/ 1613277 w 1861854"/>
                  <a:gd name="connsiteY9" fmla="*/ 39017 h 277779"/>
                  <a:gd name="connsiteX10" fmla="*/ 1374516 w 1861854"/>
                  <a:gd name="connsiteY10" fmla="*/ 277779 h 277779"/>
                  <a:gd name="connsiteX11" fmla="*/ 1135754 w 1861854"/>
                  <a:gd name="connsiteY11" fmla="*/ 39017 h 277779"/>
                  <a:gd name="connsiteX12" fmla="*/ 896745 w 1861854"/>
                  <a:gd name="connsiteY12" fmla="*/ 277779 h 277779"/>
                  <a:gd name="connsiteX13" fmla="*/ 657984 w 1861854"/>
                  <a:gd name="connsiteY13" fmla="*/ 39017 h 277779"/>
                  <a:gd name="connsiteX14" fmla="*/ 419222 w 1861854"/>
                  <a:gd name="connsiteY14" fmla="*/ 277779 h 277779"/>
                  <a:gd name="connsiteX15" fmla="*/ 180458 w 1861854"/>
                  <a:gd name="connsiteY15" fmla="*/ 39017 h 277779"/>
                  <a:gd name="connsiteX16" fmla="*/ 0 w 1861854"/>
                  <a:gd name="connsiteY16" fmla="*/ 219475 h 277779"/>
                  <a:gd name="connsiteX17" fmla="*/ 0 w 1861854"/>
                  <a:gd name="connsiteY17" fmla="*/ 180458 h 277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861854" h="277779">
                    <a:moveTo>
                      <a:pt x="180458" y="0"/>
                    </a:moveTo>
                    <a:lnTo>
                      <a:pt x="419222" y="238761"/>
                    </a:lnTo>
                    <a:lnTo>
                      <a:pt x="657984" y="0"/>
                    </a:lnTo>
                    <a:lnTo>
                      <a:pt x="896745" y="238761"/>
                    </a:lnTo>
                    <a:lnTo>
                      <a:pt x="1135754" y="0"/>
                    </a:lnTo>
                    <a:lnTo>
                      <a:pt x="1374516" y="238761"/>
                    </a:lnTo>
                    <a:lnTo>
                      <a:pt x="1613277" y="0"/>
                    </a:lnTo>
                    <a:lnTo>
                      <a:pt x="1861854" y="248577"/>
                    </a:lnTo>
                    <a:lnTo>
                      <a:pt x="1842470" y="268208"/>
                    </a:lnTo>
                    <a:lnTo>
                      <a:pt x="1613277" y="39017"/>
                    </a:lnTo>
                    <a:lnTo>
                      <a:pt x="1374516" y="277779"/>
                    </a:lnTo>
                    <a:lnTo>
                      <a:pt x="1135754" y="39017"/>
                    </a:lnTo>
                    <a:lnTo>
                      <a:pt x="896745" y="277779"/>
                    </a:lnTo>
                    <a:lnTo>
                      <a:pt x="657984" y="39017"/>
                    </a:lnTo>
                    <a:lnTo>
                      <a:pt x="419222" y="277779"/>
                    </a:lnTo>
                    <a:lnTo>
                      <a:pt x="180458" y="39017"/>
                    </a:lnTo>
                    <a:lnTo>
                      <a:pt x="0" y="219475"/>
                    </a:lnTo>
                    <a:lnTo>
                      <a:pt x="0" y="18045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49" name="Group 21">
            <a:extLst>
              <a:ext uri="{FF2B5EF4-FFF2-40B4-BE49-F238E27FC236}">
                <a16:creationId xmlns:a16="http://schemas.microsoft.com/office/drawing/2014/main" id="{BB7A900B-006E-46F4-831E-5AABAEE45E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4492" y="1103896"/>
            <a:ext cx="4965868" cy="4598497"/>
            <a:chOff x="1674895" y="1345036"/>
            <a:chExt cx="5428610" cy="4210939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C1D3151-5F97-4860-B56C-C98BD62CC2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23">
              <a:extLst>
                <a:ext uri="{FF2B5EF4-FFF2-40B4-BE49-F238E27FC236}">
                  <a16:creationId xmlns:a16="http://schemas.microsoft.com/office/drawing/2014/main" id="{DAD33695-C117-4AEE-9AF5-65F13C6CC3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 useBgFill="1">
        <p:nvSpPr>
          <p:cNvPr id="51" name="Rectangle 25">
            <a:extLst>
              <a:ext uri="{FF2B5EF4-FFF2-40B4-BE49-F238E27FC236}">
                <a16:creationId xmlns:a16="http://schemas.microsoft.com/office/drawing/2014/main" id="{90A7F83A-9728-4030-8E45-9ECF1ABCCC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039" y="1073782"/>
            <a:ext cx="4860256" cy="4529266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2A187C-F7B0-447D-9D19-228442206927}"/>
              </a:ext>
            </a:extLst>
          </p:cNvPr>
          <p:cNvSpPr txBox="1"/>
          <p:nvPr/>
        </p:nvSpPr>
        <p:spPr>
          <a:xfrm>
            <a:off x="838200" y="1254952"/>
            <a:ext cx="4324642" cy="293965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 b="1" cap="all" spc="1500" dirty="0">
                <a:latin typeface="+mj-lt"/>
                <a:ea typeface="Source Sans Pro SemiBold" panose="020B0603030403020204" pitchFamily="34" charset="0"/>
                <a:cs typeface="+mj-cs"/>
              </a:rPr>
              <a:t>Comparing Crime Rates &amp; Hotel Ratings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A2B5CBEA-F125-49B6-8335-227C325B11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0790119" y="0"/>
            <a:ext cx="1401881" cy="1345036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FEA9761C-7BB2-45E5-A5DB-A0B3536245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0790119" y="0"/>
            <a:ext cx="1401881" cy="1345036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4D1A5E71-B6B6-486A-8CDC-C7ABD9B90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7634" y="4727300"/>
            <a:ext cx="319941" cy="319941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8E44D629-6B8E-4D88-A77E-149C0ED034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7634" y="4727300"/>
            <a:ext cx="319941" cy="319941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1">
            <a:extLst>
              <a:ext uri="{FF2B5EF4-FFF2-40B4-BE49-F238E27FC236}">
                <a16:creationId xmlns:a16="http://schemas.microsoft.com/office/drawing/2014/main" id="{4A29C48C-CCD0-4A6A-80EE-AC57E3EBC9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483" b="-2"/>
          <a:stretch/>
        </p:blipFill>
        <p:spPr>
          <a:xfrm>
            <a:off x="6094114" y="1321031"/>
            <a:ext cx="5428611" cy="4210940"/>
          </a:xfrm>
          <a:prstGeom prst="rect">
            <a:avLst/>
          </a:prstGeom>
          <a:ln w="28575">
            <a:noFill/>
          </a:ln>
        </p:spPr>
      </p:pic>
      <p:grpSp>
        <p:nvGrpSpPr>
          <p:cNvPr id="36" name="Graphic 185">
            <a:extLst>
              <a:ext uri="{FF2B5EF4-FFF2-40B4-BE49-F238E27FC236}">
                <a16:creationId xmlns:a16="http://schemas.microsoft.com/office/drawing/2014/main" id="{FB9739EB-7F66-433D-841F-AB3CD18700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503907" y="5801515"/>
            <a:ext cx="1054466" cy="469689"/>
            <a:chOff x="9841624" y="4115729"/>
            <a:chExt cx="602169" cy="268223"/>
          </a:xfrm>
          <a:solidFill>
            <a:srgbClr val="FFFFFF"/>
          </a:solidFill>
        </p:grpSpPr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104F2BBD-A005-4DCB-9566-F2351050BE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8B00DEC7-198B-49D1-98FD-018F3ECFCF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F14DFC82-B3B3-468E-91B3-1302CFC684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D3250EFE-214E-4B8E-AF96-036A514FFB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AD058EBE-D4A5-4C43-B170-6A451F87A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3" name="Graphic 185">
            <a:extLst>
              <a:ext uri="{FF2B5EF4-FFF2-40B4-BE49-F238E27FC236}">
                <a16:creationId xmlns:a16="http://schemas.microsoft.com/office/drawing/2014/main" id="{8B6BCBAB-41A5-4D6D-8C9B-55E3AA6FCC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503907" y="5801515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755217F1-B506-4443-A399-CFFA441CD6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CB8C0F31-7A0C-4630-A379-0B4719A1F7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12D43873-56D9-4AC1-AB59-A1E78D6797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B2197D5-22E1-47CC-83CF-9E64CCD57C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05DC5D97-506B-47F6-B9A7-D8FA26C885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6494CB0B-5BD6-4557-B301-7F7FDAD191D7}"/>
              </a:ext>
            </a:extLst>
          </p:cNvPr>
          <p:cNvSpPr txBox="1"/>
          <p:nvPr/>
        </p:nvSpPr>
        <p:spPr>
          <a:xfrm>
            <a:off x="8461692" y="3988636"/>
            <a:ext cx="291904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/>
              <a:t>Kirby Miller</a:t>
            </a:r>
          </a:p>
          <a:p>
            <a:pPr algn="r"/>
            <a:r>
              <a:rPr lang="en-US" b="1" dirty="0"/>
              <a:t>Alicia Perez</a:t>
            </a:r>
          </a:p>
          <a:p>
            <a:pPr algn="r"/>
            <a:r>
              <a:rPr lang="en-US" b="1" dirty="0"/>
              <a:t>Meghan </a:t>
            </a:r>
            <a:r>
              <a:rPr lang="en-US" b="1" dirty="0" err="1"/>
              <a:t>Luoma</a:t>
            </a:r>
            <a:endParaRPr lang="en-US" b="1" dirty="0"/>
          </a:p>
          <a:p>
            <a:pPr algn="r"/>
            <a:r>
              <a:rPr lang="en-US" b="1" dirty="0"/>
              <a:t>Kerry </a:t>
            </a:r>
            <a:r>
              <a:rPr lang="en-US" b="1" dirty="0" err="1"/>
              <a:t>Wehner</a:t>
            </a:r>
            <a:endParaRPr lang="en-US" b="1" dirty="0"/>
          </a:p>
          <a:p>
            <a:pPr algn="r"/>
            <a:r>
              <a:rPr lang="en-US" b="1" dirty="0"/>
              <a:t>Sara Riggs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DFF420A-11D7-41E4-BD4B-18C286268755}"/>
              </a:ext>
            </a:extLst>
          </p:cNvPr>
          <p:cNvSpPr/>
          <p:nvPr/>
        </p:nvSpPr>
        <p:spPr>
          <a:xfrm>
            <a:off x="6094114" y="1546385"/>
            <a:ext cx="419057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gradFill flip="none" rotWithShape="1">
                  <a:gsLst>
                    <a:gs pos="42000">
                      <a:schemeClr val="accent6">
                        <a:lumMod val="50000"/>
                      </a:schemeClr>
                    </a:gs>
                    <a:gs pos="88000">
                      <a:schemeClr val="accent6">
                        <a:lumMod val="60000"/>
                        <a:lumOff val="40000"/>
                      </a:schemeClr>
                    </a:gs>
                  </a:gsLst>
                  <a:lin ang="2700000" scaled="1"/>
                  <a:tileRect/>
                </a:gradFill>
                <a:latin typeface="Hellbound" panose="02000000000000000000" pitchFamily="2" charset="0"/>
              </a:rPr>
              <a:t>Project Won</a:t>
            </a:r>
            <a:endParaRPr lang="en-US" sz="5400" b="0" cap="none" spc="0" dirty="0">
              <a:ln w="0"/>
              <a:gradFill flip="none" rotWithShape="1">
                <a:gsLst>
                  <a:gs pos="42000">
                    <a:schemeClr val="accent6">
                      <a:lumMod val="50000"/>
                    </a:schemeClr>
                  </a:gs>
                  <a:gs pos="88000">
                    <a:schemeClr val="accent6">
                      <a:lumMod val="60000"/>
                      <a:lumOff val="40000"/>
                    </a:schemeClr>
                  </a:gs>
                </a:gsLst>
                <a:lin ang="2700000" scaled="1"/>
                <a:tileRect/>
              </a:gradFill>
              <a:effectLst/>
              <a:latin typeface="Hellbound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18818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3C1D1FA3-6212-4B97-9B1E-C7F81247C2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11C51958-04D4-4687-95A2-95DCDCF474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79AFCB35-9C04-4524-A0B1-57FF6865D0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92656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D11AD2AD-0BA0-4DD3-8EEA-84686A0E71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2391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E0D6F1-2AE9-47B0-AD82-2412195F8C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1854" y="633046"/>
            <a:ext cx="4834021" cy="1314996"/>
          </a:xfrm>
        </p:spPr>
        <p:txBody>
          <a:bodyPr anchor="b">
            <a:normAutofit/>
          </a:bodyPr>
          <a:lstStyle/>
          <a:p>
            <a:r>
              <a:rPr lang="en-US" sz="2800" dirty="0"/>
              <a:t>Chicago, Illinois</a:t>
            </a:r>
            <a:br>
              <a:rPr lang="en-US" sz="2800" dirty="0"/>
            </a:br>
            <a:r>
              <a:rPr lang="en-US" sz="2800" dirty="0"/>
              <a:t>	</a:t>
            </a:r>
            <a:r>
              <a:rPr lang="en-US" sz="2400" dirty="0"/>
              <a:t>Population – 2.7 Million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F6FA727-380A-4852-8883-A63D52FA57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5473" y="1200223"/>
            <a:ext cx="4072815" cy="4072815"/>
          </a:xfrm>
          <a:prstGeom prst="rect">
            <a:avLst/>
          </a:prstGeom>
        </p:spPr>
      </p:pic>
      <p:grpSp>
        <p:nvGrpSpPr>
          <p:cNvPr id="44" name="Graphic 185">
            <a:extLst>
              <a:ext uri="{FF2B5EF4-FFF2-40B4-BE49-F238E27FC236}">
                <a16:creationId xmlns:a16="http://schemas.microsoft.com/office/drawing/2014/main" id="{0C156BF8-7FF7-440F-BE2B-417DFFE8BF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B7067280-C3E7-4DF6-A345-B9FEF6EF8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A78365A8-666B-4417-9D3C-554E6E6B2C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E71CAAFA-0A31-4308-AB9F-B1C84ABDF9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96AB1D25-144D-4BB4-A45C-60B8A094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069F0FB4-779A-48FC-AC33-784F177C92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70468BE-599B-4BB6-9FC0-56B03EF3C8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6452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3C1D1FA3-6212-4B97-9B1E-C7F81247C2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11C51958-04D4-4687-95A2-95DCDCF474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79AFCB35-9C04-4524-A0B1-57FF6865D0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92656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D11AD2AD-0BA0-4DD3-8EEA-84686A0E71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2391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DAEDAE-336E-414D-B974-22A253BC85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1854" y="633046"/>
            <a:ext cx="4834021" cy="1314996"/>
          </a:xfrm>
        </p:spPr>
        <p:txBody>
          <a:bodyPr anchor="b">
            <a:normAutofit/>
          </a:bodyPr>
          <a:lstStyle/>
          <a:p>
            <a:r>
              <a:rPr lang="en-US" sz="2800" dirty="0"/>
              <a:t>Denver, Colorado</a:t>
            </a:r>
            <a:br>
              <a:rPr lang="en-US" sz="2800" dirty="0"/>
            </a:br>
            <a:r>
              <a:rPr lang="en-US" sz="2800" dirty="0"/>
              <a:t>	</a:t>
            </a:r>
            <a:r>
              <a:rPr lang="en-US" sz="2400" dirty="0"/>
              <a:t>Population – 693,417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1804314-4494-41B0-9DA8-703F2CB71F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5473" y="2186749"/>
            <a:ext cx="4072815" cy="3086288"/>
          </a:xfrm>
          <a:prstGeom prst="rect">
            <a:avLst/>
          </a:prstGeom>
        </p:spPr>
      </p:pic>
      <p:grpSp>
        <p:nvGrpSpPr>
          <p:cNvPr id="22" name="Graphic 185">
            <a:extLst>
              <a:ext uri="{FF2B5EF4-FFF2-40B4-BE49-F238E27FC236}">
                <a16:creationId xmlns:a16="http://schemas.microsoft.com/office/drawing/2014/main" id="{0C156BF8-7FF7-440F-BE2B-417DFFE8BF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B7067280-C3E7-4DF6-A345-B9FEF6EF8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A78365A8-666B-4417-9D3C-554E6E6B2C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E71CAAFA-0A31-4308-AB9F-B1C84ABDF9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96AB1D25-144D-4BB4-A45C-60B8A094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069F0FB4-779A-48FC-AC33-784F177C92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5003E9B-411C-4C51-9ABF-10DB4F9C9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9926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3C1D1FA3-6212-4B97-9B1E-C7F81247C2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11C51958-04D4-4687-95A2-95DCDCF474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79AFCB35-9C04-4524-A0B1-57FF6865D0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92656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D11AD2AD-0BA0-4DD3-8EEA-84686A0E71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2391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90171A-07F8-4D60-9B5F-8910E1452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1854" y="633046"/>
            <a:ext cx="4834021" cy="1314996"/>
          </a:xfrm>
        </p:spPr>
        <p:txBody>
          <a:bodyPr anchor="b">
            <a:normAutofit/>
          </a:bodyPr>
          <a:lstStyle/>
          <a:p>
            <a:r>
              <a:rPr lang="en-US" sz="2800" dirty="0"/>
              <a:t>Sioux Falls, South Dakota</a:t>
            </a:r>
            <a:br>
              <a:rPr lang="en-US" sz="2800" dirty="0"/>
            </a:br>
            <a:r>
              <a:rPr lang="en-US" sz="2800" dirty="0"/>
              <a:t>	</a:t>
            </a:r>
            <a:r>
              <a:rPr lang="en-US" sz="2400" dirty="0"/>
              <a:t>Population – 174,151</a:t>
            </a:r>
          </a:p>
        </p:txBody>
      </p:sp>
      <p:pic>
        <p:nvPicPr>
          <p:cNvPr id="5" name="Content Placeholder 4" descr="A picture containing text&#10;&#10;Description automatically generated">
            <a:extLst>
              <a:ext uri="{FF2B5EF4-FFF2-40B4-BE49-F238E27FC236}">
                <a16:creationId xmlns:a16="http://schemas.microsoft.com/office/drawing/2014/main" id="{F44E5FDD-6F9B-4666-97D7-42EF0BF473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5473" y="2899169"/>
            <a:ext cx="4072815" cy="2373869"/>
          </a:xfrm>
          <a:prstGeom prst="rect">
            <a:avLst/>
          </a:prstGeom>
        </p:spPr>
      </p:pic>
      <p:grpSp>
        <p:nvGrpSpPr>
          <p:cNvPr id="22" name="Graphic 185">
            <a:extLst>
              <a:ext uri="{FF2B5EF4-FFF2-40B4-BE49-F238E27FC236}">
                <a16:creationId xmlns:a16="http://schemas.microsoft.com/office/drawing/2014/main" id="{0C156BF8-7FF7-440F-BE2B-417DFFE8BF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B7067280-C3E7-4DF6-A345-B9FEF6EF8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A78365A8-666B-4417-9D3C-554E6E6B2C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E71CAAFA-0A31-4308-AB9F-B1C84ABDF9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96AB1D25-144D-4BB4-A45C-60B8A094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069F0FB4-779A-48FC-AC33-784F177C92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C311990-40A5-465A-BCAA-2C2CAEE19A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0653"/>
            <a:ext cx="10515600" cy="4351338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2532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3C1D1FA3-6212-4B97-9B1E-C7F81247C2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11C51958-04D4-4687-95A2-95DCDCF474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79AFCB35-9C04-4524-A0B1-57FF6865D0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92656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D11AD2AD-0BA0-4DD3-8EEA-84686A0E71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2391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7C2196-6A43-4F07-A503-88C9076F4B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1854" y="633046"/>
            <a:ext cx="4834021" cy="1314996"/>
          </a:xfrm>
        </p:spPr>
        <p:txBody>
          <a:bodyPr anchor="b">
            <a:normAutofit/>
          </a:bodyPr>
          <a:lstStyle/>
          <a:p>
            <a:r>
              <a:rPr lang="en-US" sz="2800" dirty="0"/>
              <a:t>Las Vegas, Nevada</a:t>
            </a:r>
            <a:br>
              <a:rPr lang="en-US" sz="2800" dirty="0"/>
            </a:br>
            <a:r>
              <a:rPr lang="en-US" sz="2800" dirty="0"/>
              <a:t>	</a:t>
            </a:r>
            <a:r>
              <a:rPr lang="en-US" sz="2400" dirty="0"/>
              <a:t>Population – 626,637</a:t>
            </a:r>
          </a:p>
        </p:txBody>
      </p:sp>
      <p:pic>
        <p:nvPicPr>
          <p:cNvPr id="5" name="Content Placeholder 4" descr="Shape&#10;&#10;Description automatically generated">
            <a:extLst>
              <a:ext uri="{FF2B5EF4-FFF2-40B4-BE49-F238E27FC236}">
                <a16:creationId xmlns:a16="http://schemas.microsoft.com/office/drawing/2014/main" id="{59792CC6-F011-4D6E-B5D0-3C7410C9A3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5419" y="1200223"/>
            <a:ext cx="2832869" cy="4072815"/>
          </a:xfrm>
          <a:prstGeom prst="rect">
            <a:avLst/>
          </a:prstGeom>
        </p:spPr>
      </p:pic>
      <p:grpSp>
        <p:nvGrpSpPr>
          <p:cNvPr id="22" name="Graphic 185">
            <a:extLst>
              <a:ext uri="{FF2B5EF4-FFF2-40B4-BE49-F238E27FC236}">
                <a16:creationId xmlns:a16="http://schemas.microsoft.com/office/drawing/2014/main" id="{0C156BF8-7FF7-440F-BE2B-417DFFE8BF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B7067280-C3E7-4DF6-A345-B9FEF6EF8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A78365A8-666B-4417-9D3C-554E6E6B2C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E71CAAFA-0A31-4308-AB9F-B1C84ABDF9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96AB1D25-144D-4BB4-A45C-60B8A094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069F0FB4-779A-48FC-AC33-784F177C92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03402D9-512C-482B-A8A9-373E5D03B4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1889" y="2047387"/>
            <a:ext cx="10515600" cy="4351338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75907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3C1D1FA3-6212-4B97-9B1E-C7F81247C2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11C51958-04D4-4687-95A2-95DCDCF474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79AFCB35-9C04-4524-A0B1-57FF6865D0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92656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D11AD2AD-0BA0-4DD3-8EEA-84686A0E71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2391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BAD64D-00D5-4832-83AF-BDCD1772C1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1854" y="633046"/>
            <a:ext cx="4834021" cy="1314996"/>
          </a:xfrm>
        </p:spPr>
        <p:txBody>
          <a:bodyPr anchor="b">
            <a:normAutofit/>
          </a:bodyPr>
          <a:lstStyle/>
          <a:p>
            <a:r>
              <a:rPr lang="en-US" sz="2800" dirty="0"/>
              <a:t>San Francisco, California</a:t>
            </a:r>
            <a:br>
              <a:rPr lang="en-US" sz="2800" dirty="0"/>
            </a:br>
            <a:r>
              <a:rPr lang="en-US" sz="2800" dirty="0"/>
              <a:t>	</a:t>
            </a:r>
            <a:r>
              <a:rPr lang="en-US" sz="2400" dirty="0"/>
              <a:t>Population – 870,044</a:t>
            </a:r>
          </a:p>
        </p:txBody>
      </p:sp>
      <p:pic>
        <p:nvPicPr>
          <p:cNvPr id="5" name="Content Placeholder 4" descr="Map&#10;&#10;Description automatically generated">
            <a:extLst>
              <a:ext uri="{FF2B5EF4-FFF2-40B4-BE49-F238E27FC236}">
                <a16:creationId xmlns:a16="http://schemas.microsoft.com/office/drawing/2014/main" id="{A3E1C5BE-A3DC-43B0-89BB-642B789960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3117" y="1537608"/>
            <a:ext cx="3374618" cy="4072815"/>
          </a:xfrm>
          <a:prstGeom prst="rect">
            <a:avLst/>
          </a:prstGeom>
        </p:spPr>
      </p:pic>
      <p:grpSp>
        <p:nvGrpSpPr>
          <p:cNvPr id="22" name="Graphic 185">
            <a:extLst>
              <a:ext uri="{FF2B5EF4-FFF2-40B4-BE49-F238E27FC236}">
                <a16:creationId xmlns:a16="http://schemas.microsoft.com/office/drawing/2014/main" id="{0C156BF8-7FF7-440F-BE2B-417DFFE8BF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B7067280-C3E7-4DF6-A345-B9FEF6EF8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A78365A8-666B-4417-9D3C-554E6E6B2C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E71CAAFA-0A31-4308-AB9F-B1C84ABDF9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96AB1D25-144D-4BB4-A45C-60B8A094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069F0FB4-779A-48FC-AC33-784F177C92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1A03C65-12C6-4087-9B4E-66F60E76F5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3879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3C1D1FA3-6212-4B97-9B1E-C7F81247C2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11C51958-04D4-4687-95A2-95DCDCF474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79AFCB35-9C04-4524-A0B1-57FF6865D0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92656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D11AD2AD-0BA0-4DD3-8EEA-84686A0E71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2391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7EACDB-402C-4A8B-B518-B8123A6FDD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1854" y="633046"/>
            <a:ext cx="4834021" cy="1314996"/>
          </a:xfrm>
        </p:spPr>
        <p:txBody>
          <a:bodyPr anchor="b">
            <a:normAutofit/>
          </a:bodyPr>
          <a:lstStyle/>
          <a:p>
            <a:r>
              <a:rPr lang="en-US" sz="2800" dirty="0"/>
              <a:t>Chattanooga, Tennessee</a:t>
            </a:r>
            <a:br>
              <a:rPr lang="en-US" sz="2800" dirty="0"/>
            </a:br>
            <a:r>
              <a:rPr lang="en-US" sz="2800" dirty="0"/>
              <a:t>	</a:t>
            </a:r>
            <a:r>
              <a:rPr lang="en-US" sz="2400" dirty="0"/>
              <a:t>Population – 177,365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81C4F28-1B11-44D6-AC50-167C2E4B23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5909" y="2840577"/>
            <a:ext cx="4072815" cy="1675672"/>
          </a:xfrm>
          <a:prstGeom prst="rect">
            <a:avLst/>
          </a:prstGeom>
        </p:spPr>
      </p:pic>
      <p:grpSp>
        <p:nvGrpSpPr>
          <p:cNvPr id="22" name="Graphic 185">
            <a:extLst>
              <a:ext uri="{FF2B5EF4-FFF2-40B4-BE49-F238E27FC236}">
                <a16:creationId xmlns:a16="http://schemas.microsoft.com/office/drawing/2014/main" id="{0C156BF8-7FF7-440F-BE2B-417DFFE8BF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B7067280-C3E7-4DF6-A345-B9FEF6EF8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A78365A8-666B-4417-9D3C-554E6E6B2C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E71CAAFA-0A31-4308-AB9F-B1C84ABDF9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96AB1D25-144D-4BB4-A45C-60B8A094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069F0FB4-779A-48FC-AC33-784F177C92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534DF39-6DDB-48F1-AFE8-A86E156D1E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7864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3C1D1FA3-6212-4B97-9B1E-C7F81247C2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11C51958-04D4-4687-95A2-95DCDCF474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79AFCB35-9C04-4524-A0B1-57FF6865D0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92656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D11AD2AD-0BA0-4DD3-8EEA-84686A0E71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2391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6A5AEC-EA10-41E8-ADDA-039AE99845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1854" y="633046"/>
            <a:ext cx="4834021" cy="1314996"/>
          </a:xfrm>
        </p:spPr>
        <p:txBody>
          <a:bodyPr anchor="b">
            <a:normAutofit/>
          </a:bodyPr>
          <a:lstStyle/>
          <a:p>
            <a:r>
              <a:rPr lang="en-US" sz="2800" dirty="0"/>
              <a:t>Boston, Massachusetts</a:t>
            </a:r>
            <a:br>
              <a:rPr lang="en-US" sz="2800" dirty="0"/>
            </a:br>
            <a:r>
              <a:rPr lang="en-US" sz="2800" dirty="0"/>
              <a:t>	</a:t>
            </a:r>
            <a:r>
              <a:rPr lang="en-US" sz="2400" dirty="0"/>
              <a:t>Population – 679,413</a:t>
            </a:r>
          </a:p>
        </p:txBody>
      </p:sp>
      <p:pic>
        <p:nvPicPr>
          <p:cNvPr id="5" name="Content Placeholder 4" descr="A picture containing text, hanger, lawn mower, cookie cutter&#10;&#10;Description automatically generated">
            <a:extLst>
              <a:ext uri="{FF2B5EF4-FFF2-40B4-BE49-F238E27FC236}">
                <a16:creationId xmlns:a16="http://schemas.microsoft.com/office/drawing/2014/main" id="{CB602E7A-FD1E-42DC-8B6C-B5197670EF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5832" y="2480616"/>
            <a:ext cx="4072815" cy="1896768"/>
          </a:xfrm>
          <a:prstGeom prst="rect">
            <a:avLst/>
          </a:prstGeom>
        </p:spPr>
      </p:pic>
      <p:grpSp>
        <p:nvGrpSpPr>
          <p:cNvPr id="22" name="Graphic 185">
            <a:extLst>
              <a:ext uri="{FF2B5EF4-FFF2-40B4-BE49-F238E27FC236}">
                <a16:creationId xmlns:a16="http://schemas.microsoft.com/office/drawing/2014/main" id="{0C156BF8-7FF7-440F-BE2B-417DFFE8BF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B7067280-C3E7-4DF6-A345-B9FEF6EF8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A78365A8-666B-4417-9D3C-554E6E6B2C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E71CAAFA-0A31-4308-AB9F-B1C84ABDF9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96AB1D25-144D-4BB4-A45C-60B8A094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069F0FB4-779A-48FC-AC33-784F177C92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9DEA68-AC27-4E94-9627-1A3F18E375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2731" y="1870570"/>
            <a:ext cx="10515600" cy="4351338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1648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D7EC117-2473-451D-9171-A2019FED18AF}"/>
              </a:ext>
            </a:extLst>
          </p:cNvPr>
          <p:cNvGrpSpPr/>
          <p:nvPr/>
        </p:nvGrpSpPr>
        <p:grpSpPr>
          <a:xfrm rot="1909013">
            <a:off x="8208268" y="1133201"/>
            <a:ext cx="3644900" cy="2056542"/>
            <a:chOff x="7793373" y="833589"/>
            <a:chExt cx="3644900" cy="205654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74D4A9A-C1E2-44E4-B2C7-E61A1F680F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93373" y="833589"/>
              <a:ext cx="3644900" cy="2046752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E27E4C7-B82E-40E9-B13A-2A47D7200576}"/>
                </a:ext>
              </a:extLst>
            </p:cNvPr>
            <p:cNvSpPr/>
            <p:nvPr/>
          </p:nvSpPr>
          <p:spPr>
            <a:xfrm>
              <a:off x="7821772" y="862959"/>
              <a:ext cx="3616501" cy="2027172"/>
            </a:xfrm>
            <a:prstGeom prst="rect">
              <a:avLst/>
            </a:prstGeom>
            <a:solidFill>
              <a:schemeClr val="bg1">
                <a:alpha val="66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094DC3-99E0-4A39-8247-7683946B32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4865" y="568517"/>
            <a:ext cx="5248221" cy="886379"/>
          </a:xfrm>
        </p:spPr>
        <p:txBody>
          <a:bodyPr>
            <a:normAutofit/>
          </a:bodyPr>
          <a:lstStyle/>
          <a:p>
            <a:r>
              <a:rPr lang="en-US" dirty="0"/>
              <a:t>Police Stations</a:t>
            </a:r>
          </a:p>
        </p:txBody>
      </p:sp>
      <p:pic>
        <p:nvPicPr>
          <p:cNvPr id="5" name="Content Placeholder 4" descr="A picture containing building, outdoor, government building, window&#10;&#10;Description automatically generated">
            <a:extLst>
              <a:ext uri="{FF2B5EF4-FFF2-40B4-BE49-F238E27FC236}">
                <a16:creationId xmlns:a16="http://schemas.microsoft.com/office/drawing/2014/main" id="{6C6BE5BC-AE8B-4D6A-A435-B2005BF7E00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35" r="14165" b="1"/>
          <a:stretch/>
        </p:blipFill>
        <p:spPr>
          <a:xfrm>
            <a:off x="739959" y="1095407"/>
            <a:ext cx="4754947" cy="4754947"/>
          </a:xfrm>
          <a:custGeom>
            <a:avLst/>
            <a:gdLst/>
            <a:ahLst/>
            <a:cxnLst/>
            <a:rect l="l" t="t" r="r" b="b"/>
            <a:pathLst>
              <a:path w="2388070" h="2388070">
                <a:moveTo>
                  <a:pt x="1194035" y="0"/>
                </a:moveTo>
                <a:cubicBezTo>
                  <a:pt x="1853482" y="0"/>
                  <a:pt x="2388070" y="534588"/>
                  <a:pt x="2388070" y="1194035"/>
                </a:cubicBezTo>
                <a:cubicBezTo>
                  <a:pt x="2388070" y="1853482"/>
                  <a:pt x="1853482" y="2388070"/>
                  <a:pt x="1194035" y="2388070"/>
                </a:cubicBezTo>
                <a:cubicBezTo>
                  <a:pt x="534588" y="2388070"/>
                  <a:pt x="0" y="1853482"/>
                  <a:pt x="0" y="1194035"/>
                </a:cubicBezTo>
                <a:cubicBezTo>
                  <a:pt x="0" y="534588"/>
                  <a:pt x="534588" y="0"/>
                  <a:pt x="1194035" y="0"/>
                </a:cubicBezTo>
                <a:close/>
              </a:path>
            </a:pathLst>
          </a:custGeom>
          <a:ln w="28575">
            <a:noFill/>
          </a:ln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B894EFA8-F425-4D19-A94B-445388B31E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77893"/>
            <a:ext cx="1861854" cy="717514"/>
            <a:chOff x="0" y="377893"/>
            <a:chExt cx="1861854" cy="717514"/>
          </a:xfrm>
          <a:solidFill>
            <a:schemeClr val="tx1"/>
          </a:solidFill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5A741B9-65EC-4C5B-9FE0-4A18575771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37789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0BB4301-41FA-4453-956F-A11CC664B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1762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28CAB86-AA69-4EF8-A4E2-4E020497D0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77893"/>
            <a:ext cx="1861854" cy="717514"/>
            <a:chOff x="0" y="377893"/>
            <a:chExt cx="1861854" cy="717514"/>
          </a:xfrm>
          <a:solidFill>
            <a:schemeClr val="tx1">
              <a:alpha val="20000"/>
            </a:schemeClr>
          </a:solidFill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29A36BEE-5544-45FB-88F3-9E156F32EE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37789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5B49ECF4-1585-4D6B-AB63-D49C92945E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1762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</p:grpSp>
      <p:grpSp>
        <p:nvGrpSpPr>
          <p:cNvPr id="22" name="Graphic 185">
            <a:extLst>
              <a:ext uri="{FF2B5EF4-FFF2-40B4-BE49-F238E27FC236}">
                <a16:creationId xmlns:a16="http://schemas.microsoft.com/office/drawing/2014/main" id="{617CAA5F-37E3-4DF6-9DD0-68A40D2161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tx1">
              <a:alpha val="20000"/>
            </a:schemeClr>
          </a:solidFill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2FCF03A3-80B7-45BC-AA40-A335CC8168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E9D3C77A-275B-4C9E-A407-B09450E564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DC6C5B5B-80BB-41D8-A377-C653EF1B01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DCA5D93A-E913-46A0-9684-20B6B4B8CA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FE6EFE8A-51D2-4AF6-A18C-29A9E5EF5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E523757-9ABC-4174-8C68-9D4FC170F1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6375" y="2506662"/>
            <a:ext cx="5217173" cy="4351338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Kansas City Police Department</a:t>
            </a:r>
          </a:p>
          <a:p>
            <a:r>
              <a:rPr lang="en-US" dirty="0"/>
              <a:t>New Orleans Police Department</a:t>
            </a:r>
          </a:p>
          <a:p>
            <a:r>
              <a:rPr lang="en-US" dirty="0"/>
              <a:t>Dallas Police Department</a:t>
            </a:r>
          </a:p>
          <a:p>
            <a:r>
              <a:rPr lang="en-US" dirty="0"/>
              <a:t>Portland Police Bureau</a:t>
            </a:r>
          </a:p>
          <a:p>
            <a:r>
              <a:rPr lang="en-US" dirty="0"/>
              <a:t>Charlottesville Police Department</a:t>
            </a:r>
          </a:p>
          <a:p>
            <a:r>
              <a:rPr lang="en-US" dirty="0"/>
              <a:t>Chicago Police Department</a:t>
            </a:r>
          </a:p>
          <a:p>
            <a:r>
              <a:rPr lang="en-US" dirty="0"/>
              <a:t>Denver Police Department</a:t>
            </a:r>
          </a:p>
          <a:p>
            <a:r>
              <a:rPr lang="en-US" dirty="0"/>
              <a:t>Sioux Falls Police Department</a:t>
            </a:r>
          </a:p>
          <a:p>
            <a:r>
              <a:rPr lang="en-US" dirty="0"/>
              <a:t>Las Vegas Metropolitan Police Department</a:t>
            </a:r>
          </a:p>
          <a:p>
            <a:r>
              <a:rPr lang="en-US" dirty="0"/>
              <a:t>San Francisco Police Department</a:t>
            </a:r>
          </a:p>
          <a:p>
            <a:r>
              <a:rPr lang="en-US" dirty="0"/>
              <a:t>Chattanooga Police Department</a:t>
            </a:r>
          </a:p>
          <a:p>
            <a:r>
              <a:rPr lang="en-US" dirty="0"/>
              <a:t>Boston Police Department</a:t>
            </a:r>
          </a:p>
        </p:txBody>
      </p:sp>
      <p:grpSp>
        <p:nvGrpSpPr>
          <p:cNvPr id="29" name="Graphic 185">
            <a:extLst>
              <a:ext uri="{FF2B5EF4-FFF2-40B4-BE49-F238E27FC236}">
                <a16:creationId xmlns:a16="http://schemas.microsoft.com/office/drawing/2014/main" id="{582A903B-6B78-4F0A-B7C9-3D80499020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D510EA93-8F64-42C8-A630-D449506E95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06CB53FC-E4DA-4001-928B-9998A85EA5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D210B969-4FDF-4AAC-9397-63D5434958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570B3EF0-84EA-4F47-86A3-1EA1F644A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259369A8-EF57-42A1-8EC8-F6A9F92A3A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74769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aphic 185">
            <a:extLst>
              <a:ext uri="{FF2B5EF4-FFF2-40B4-BE49-F238E27FC236}">
                <a16:creationId xmlns:a16="http://schemas.microsoft.com/office/drawing/2014/main" id="{8A351602-3772-4279-B0D3-A523F6F6E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99576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A5AAAA75-5FFB-4C07-AD4A-3146773E6C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479895E-3847-44BB-8404-28F14219FB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50E02F68-8149-4236-8D9F-6B550F78B9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56FCAAB-F073-4561-A484-42C7DD10DC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6CF8DB94-87A3-43E9-9BBB-301CFF0FB0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7" name="Oval 16">
            <a:extLst>
              <a:ext uri="{FF2B5EF4-FFF2-40B4-BE49-F238E27FC236}">
                <a16:creationId xmlns:a16="http://schemas.microsoft.com/office/drawing/2014/main" id="{7D6BF779-0B8C-4CC2-9268-9506AD0C5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489B7BFD-8F45-4093-AD9C-91B15B050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74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8A4E5F-99DA-4DDA-90D5-0F778BC880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772131">
            <a:off x="83084" y="3663939"/>
            <a:ext cx="4176122" cy="344453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8E260CC-4E2E-45DA-8F44-6DA6299DC2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703" y="507238"/>
            <a:ext cx="3522504" cy="384589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200" b="1" cap="all" spc="1500" dirty="0">
                <a:ea typeface="Source Sans Pro SemiBold" panose="020B0603030403020204" pitchFamily="34" charset="0"/>
              </a:rPr>
              <a:t>Hotels</a:t>
            </a:r>
          </a:p>
        </p:txBody>
      </p:sp>
      <p:pic>
        <p:nvPicPr>
          <p:cNvPr id="5" name="Content Placeholder 4" descr="A picture containing building, sky, outdoor, city&#10;&#10;Description automatically generated">
            <a:extLst>
              <a:ext uri="{FF2B5EF4-FFF2-40B4-BE49-F238E27FC236}">
                <a16:creationId xmlns:a16="http://schemas.microsoft.com/office/drawing/2014/main" id="{FC816265-2ADE-4A0B-9230-F4D6993314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4" b="-4"/>
          <a:stretch/>
        </p:blipFill>
        <p:spPr>
          <a:xfrm>
            <a:off x="5467894" y="590861"/>
            <a:ext cx="5290998" cy="5290998"/>
          </a:xfrm>
          <a:custGeom>
            <a:avLst/>
            <a:gdLst/>
            <a:ahLst/>
            <a:cxnLst/>
            <a:rect l="l" t="t" r="r" b="b"/>
            <a:pathLst>
              <a:path w="5290998" h="5290998">
                <a:moveTo>
                  <a:pt x="2645499" y="0"/>
                </a:moveTo>
                <a:cubicBezTo>
                  <a:pt x="4106568" y="0"/>
                  <a:pt x="5290998" y="1184430"/>
                  <a:pt x="5290998" y="2645499"/>
                </a:cubicBezTo>
                <a:cubicBezTo>
                  <a:pt x="5290998" y="4106568"/>
                  <a:pt x="4106568" y="5290998"/>
                  <a:pt x="2645499" y="5290998"/>
                </a:cubicBezTo>
                <a:cubicBezTo>
                  <a:pt x="1184430" y="5290998"/>
                  <a:pt x="0" y="4106568"/>
                  <a:pt x="0" y="2645499"/>
                </a:cubicBezTo>
                <a:cubicBezTo>
                  <a:pt x="0" y="1184430"/>
                  <a:pt x="1184430" y="0"/>
                  <a:pt x="2645499" y="0"/>
                </a:cubicBezTo>
                <a:close/>
              </a:path>
            </a:pathLst>
          </a:custGeom>
          <a:ln w="25400">
            <a:noFill/>
          </a:ln>
        </p:spPr>
      </p:pic>
      <p:sp>
        <p:nvSpPr>
          <p:cNvPr id="21" name="Graphic 212">
            <a:extLst>
              <a:ext uri="{FF2B5EF4-FFF2-40B4-BE49-F238E27FC236}">
                <a16:creationId xmlns:a16="http://schemas.microsoft.com/office/drawing/2014/main" id="{4D4C00DC-4DC6-4CD2-9E31-F17E6CEBC5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58925" y="823301"/>
            <a:ext cx="413564" cy="4135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3" name="Graphic 212">
            <a:extLst>
              <a:ext uri="{FF2B5EF4-FFF2-40B4-BE49-F238E27FC236}">
                <a16:creationId xmlns:a16="http://schemas.microsoft.com/office/drawing/2014/main" id="{A499C65A-9B02-4D7F-BD68-CD38D88055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58925" y="823301"/>
            <a:ext cx="413564" cy="4135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grpSp>
        <p:nvGrpSpPr>
          <p:cNvPr id="25" name="Graphic 190">
            <a:extLst>
              <a:ext uri="{FF2B5EF4-FFF2-40B4-BE49-F238E27FC236}">
                <a16:creationId xmlns:a16="http://schemas.microsoft.com/office/drawing/2014/main" id="{66FB5A75-BDE2-4F12-A95B-C48788A76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70622" y="1755501"/>
            <a:ext cx="1598829" cy="531293"/>
            <a:chOff x="2504802" y="1755501"/>
            <a:chExt cx="1598829" cy="531293"/>
          </a:xfrm>
          <a:solidFill>
            <a:schemeClr val="tx1"/>
          </a:solidFill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DC86CBC8-A814-4C0C-A287-7C549693D2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2113855"/>
              <a:ext cx="1598614" cy="172939"/>
            </a:xfrm>
            <a:custGeom>
              <a:avLst/>
              <a:gdLst>
                <a:gd name="connsiteX0" fmla="*/ 1248648 w 1598614"/>
                <a:gd name="connsiteY0" fmla="*/ 172939 h 172939"/>
                <a:gd name="connsiteX1" fmla="*/ 1123031 w 1598614"/>
                <a:gd name="connsiteY1" fmla="*/ 92708 h 172939"/>
                <a:gd name="connsiteX2" fmla="*/ 1024085 w 1598614"/>
                <a:gd name="connsiteY2" fmla="*/ 29469 h 172939"/>
                <a:gd name="connsiteX3" fmla="*/ 925140 w 1598614"/>
                <a:gd name="connsiteY3" fmla="*/ 92708 h 172939"/>
                <a:gd name="connsiteX4" fmla="*/ 799522 w 1598614"/>
                <a:gd name="connsiteY4" fmla="*/ 172939 h 172939"/>
                <a:gd name="connsiteX5" fmla="*/ 799522 w 1598614"/>
                <a:gd name="connsiteY5" fmla="*/ 172939 h 172939"/>
                <a:gd name="connsiteX6" fmla="*/ 673905 w 1598614"/>
                <a:gd name="connsiteY6" fmla="*/ 92708 h 172939"/>
                <a:gd name="connsiteX7" fmla="*/ 574959 w 1598614"/>
                <a:gd name="connsiteY7" fmla="*/ 29469 h 172939"/>
                <a:gd name="connsiteX8" fmla="*/ 476014 w 1598614"/>
                <a:gd name="connsiteY8" fmla="*/ 92708 h 172939"/>
                <a:gd name="connsiteX9" fmla="*/ 350396 w 1598614"/>
                <a:gd name="connsiteY9" fmla="*/ 172939 h 172939"/>
                <a:gd name="connsiteX10" fmla="*/ 224778 w 1598614"/>
                <a:gd name="connsiteY10" fmla="*/ 92708 h 172939"/>
                <a:gd name="connsiteX11" fmla="*/ 125833 w 1598614"/>
                <a:gd name="connsiteY11" fmla="*/ 29469 h 172939"/>
                <a:gd name="connsiteX12" fmla="*/ 26887 w 1598614"/>
                <a:gd name="connsiteY12" fmla="*/ 92708 h 172939"/>
                <a:gd name="connsiteX13" fmla="*/ 0 w 1598614"/>
                <a:gd name="connsiteY13" fmla="*/ 80232 h 172939"/>
                <a:gd name="connsiteX14" fmla="*/ 125618 w 1598614"/>
                <a:gd name="connsiteY14" fmla="*/ 0 h 172939"/>
                <a:gd name="connsiteX15" fmla="*/ 251235 w 1598614"/>
                <a:gd name="connsiteY15" fmla="*/ 80232 h 172939"/>
                <a:gd name="connsiteX16" fmla="*/ 350181 w 1598614"/>
                <a:gd name="connsiteY16" fmla="*/ 143471 h 172939"/>
                <a:gd name="connsiteX17" fmla="*/ 449126 w 1598614"/>
                <a:gd name="connsiteY17" fmla="*/ 80232 h 172939"/>
                <a:gd name="connsiteX18" fmla="*/ 574744 w 1598614"/>
                <a:gd name="connsiteY18" fmla="*/ 0 h 172939"/>
                <a:gd name="connsiteX19" fmla="*/ 700362 w 1598614"/>
                <a:gd name="connsiteY19" fmla="*/ 80232 h 172939"/>
                <a:gd name="connsiteX20" fmla="*/ 799307 w 1598614"/>
                <a:gd name="connsiteY20" fmla="*/ 143471 h 172939"/>
                <a:gd name="connsiteX21" fmla="*/ 799307 w 1598614"/>
                <a:gd name="connsiteY21" fmla="*/ 143471 h 172939"/>
                <a:gd name="connsiteX22" fmla="*/ 898253 w 1598614"/>
                <a:gd name="connsiteY22" fmla="*/ 80232 h 172939"/>
                <a:gd name="connsiteX23" fmla="*/ 1023870 w 1598614"/>
                <a:gd name="connsiteY23" fmla="*/ 0 h 172939"/>
                <a:gd name="connsiteX24" fmla="*/ 1149488 w 1598614"/>
                <a:gd name="connsiteY24" fmla="*/ 80232 h 172939"/>
                <a:gd name="connsiteX25" fmla="*/ 1248433 w 1598614"/>
                <a:gd name="connsiteY25" fmla="*/ 143471 h 172939"/>
                <a:gd name="connsiteX26" fmla="*/ 1347379 w 1598614"/>
                <a:gd name="connsiteY26" fmla="*/ 80232 h 172939"/>
                <a:gd name="connsiteX27" fmla="*/ 1472997 w 1598614"/>
                <a:gd name="connsiteY27" fmla="*/ 0 h 172939"/>
                <a:gd name="connsiteX28" fmla="*/ 1598614 w 1598614"/>
                <a:gd name="connsiteY28" fmla="*/ 80232 h 172939"/>
                <a:gd name="connsiteX29" fmla="*/ 1571942 w 1598614"/>
                <a:gd name="connsiteY29" fmla="*/ 92708 h 172939"/>
                <a:gd name="connsiteX30" fmla="*/ 1472997 w 1598614"/>
                <a:gd name="connsiteY30" fmla="*/ 29469 h 172939"/>
                <a:gd name="connsiteX31" fmla="*/ 1374051 w 1598614"/>
                <a:gd name="connsiteY31" fmla="*/ 92708 h 172939"/>
                <a:gd name="connsiteX32" fmla="*/ 1248648 w 1598614"/>
                <a:gd name="connsiteY32" fmla="*/ 172939 h 172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614" h="172939">
                  <a:moveTo>
                    <a:pt x="1248648" y="172939"/>
                  </a:moveTo>
                  <a:cubicBezTo>
                    <a:pt x="1194229" y="172939"/>
                    <a:pt x="1146046" y="142180"/>
                    <a:pt x="1123031" y="92708"/>
                  </a:cubicBezTo>
                  <a:cubicBezTo>
                    <a:pt x="1104962" y="53775"/>
                    <a:pt x="1067105" y="29469"/>
                    <a:pt x="1024085" y="29469"/>
                  </a:cubicBezTo>
                  <a:cubicBezTo>
                    <a:pt x="981066" y="29469"/>
                    <a:pt x="943208" y="53775"/>
                    <a:pt x="925140" y="92708"/>
                  </a:cubicBezTo>
                  <a:cubicBezTo>
                    <a:pt x="902124" y="142180"/>
                    <a:pt x="853942" y="172939"/>
                    <a:pt x="799522" y="172939"/>
                  </a:cubicBezTo>
                  <a:cubicBezTo>
                    <a:pt x="799522" y="172939"/>
                    <a:pt x="799522" y="172939"/>
                    <a:pt x="799522" y="172939"/>
                  </a:cubicBezTo>
                  <a:cubicBezTo>
                    <a:pt x="744887" y="172939"/>
                    <a:pt x="696920" y="142180"/>
                    <a:pt x="673905" y="92708"/>
                  </a:cubicBezTo>
                  <a:cubicBezTo>
                    <a:pt x="655836" y="53775"/>
                    <a:pt x="617979" y="29469"/>
                    <a:pt x="574959" y="29469"/>
                  </a:cubicBezTo>
                  <a:cubicBezTo>
                    <a:pt x="531939" y="29469"/>
                    <a:pt x="494082" y="53775"/>
                    <a:pt x="476014" y="92708"/>
                  </a:cubicBezTo>
                  <a:cubicBezTo>
                    <a:pt x="452998" y="142180"/>
                    <a:pt x="405031" y="172939"/>
                    <a:pt x="350396" y="172939"/>
                  </a:cubicBezTo>
                  <a:cubicBezTo>
                    <a:pt x="295976" y="172939"/>
                    <a:pt x="247794" y="142180"/>
                    <a:pt x="224778" y="92708"/>
                  </a:cubicBezTo>
                  <a:cubicBezTo>
                    <a:pt x="206710" y="53775"/>
                    <a:pt x="168853" y="29469"/>
                    <a:pt x="125833" y="29469"/>
                  </a:cubicBezTo>
                  <a:cubicBezTo>
                    <a:pt x="82813" y="29469"/>
                    <a:pt x="44956" y="53775"/>
                    <a:pt x="26887" y="92708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268" y="30759"/>
                    <a:pt x="969235" y="0"/>
                    <a:pt x="1023870" y="0"/>
                  </a:cubicBezTo>
                  <a:cubicBezTo>
                    <a:pt x="1078505" y="0"/>
                    <a:pt x="1126472" y="30759"/>
                    <a:pt x="1149488" y="80232"/>
                  </a:cubicBezTo>
                  <a:cubicBezTo>
                    <a:pt x="1167556" y="119165"/>
                    <a:pt x="1205414" y="143471"/>
                    <a:pt x="1248433" y="143471"/>
                  </a:cubicBezTo>
                  <a:cubicBezTo>
                    <a:pt x="1291453" y="143471"/>
                    <a:pt x="1329311" y="119165"/>
                    <a:pt x="1347379" y="80232"/>
                  </a:cubicBezTo>
                  <a:cubicBezTo>
                    <a:pt x="1370394" y="30759"/>
                    <a:pt x="1418361" y="0"/>
                    <a:pt x="1472997" y="0"/>
                  </a:cubicBezTo>
                  <a:cubicBezTo>
                    <a:pt x="1527632" y="0"/>
                    <a:pt x="1575814" y="30759"/>
                    <a:pt x="1598614" y="80232"/>
                  </a:cubicBezTo>
                  <a:lnTo>
                    <a:pt x="1571942" y="92708"/>
                  </a:lnTo>
                  <a:cubicBezTo>
                    <a:pt x="1553874" y="53775"/>
                    <a:pt x="1515801" y="29469"/>
                    <a:pt x="1472997" y="29469"/>
                  </a:cubicBezTo>
                  <a:cubicBezTo>
                    <a:pt x="1429977" y="29469"/>
                    <a:pt x="1392119" y="53775"/>
                    <a:pt x="1374051" y="92708"/>
                  </a:cubicBezTo>
                  <a:cubicBezTo>
                    <a:pt x="1351251" y="142180"/>
                    <a:pt x="1303069" y="172939"/>
                    <a:pt x="1248648" y="172939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6AA52F4F-14E6-402F-A196-668B9CA9BC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1755501"/>
              <a:ext cx="1598829" cy="172724"/>
            </a:xfrm>
            <a:custGeom>
              <a:avLst/>
              <a:gdLst>
                <a:gd name="connsiteX0" fmla="*/ 1248648 w 1598829"/>
                <a:gd name="connsiteY0" fmla="*/ 172724 h 172724"/>
                <a:gd name="connsiteX1" fmla="*/ 1123031 w 1598829"/>
                <a:gd name="connsiteY1" fmla="*/ 92492 h 172724"/>
                <a:gd name="connsiteX2" fmla="*/ 1024085 w 1598829"/>
                <a:gd name="connsiteY2" fmla="*/ 29253 h 172724"/>
                <a:gd name="connsiteX3" fmla="*/ 925140 w 1598829"/>
                <a:gd name="connsiteY3" fmla="*/ 92492 h 172724"/>
                <a:gd name="connsiteX4" fmla="*/ 799522 w 1598829"/>
                <a:gd name="connsiteY4" fmla="*/ 172724 h 172724"/>
                <a:gd name="connsiteX5" fmla="*/ 799522 w 1598829"/>
                <a:gd name="connsiteY5" fmla="*/ 172724 h 172724"/>
                <a:gd name="connsiteX6" fmla="*/ 673905 w 1598829"/>
                <a:gd name="connsiteY6" fmla="*/ 92492 h 172724"/>
                <a:gd name="connsiteX7" fmla="*/ 574959 w 1598829"/>
                <a:gd name="connsiteY7" fmla="*/ 29253 h 172724"/>
                <a:gd name="connsiteX8" fmla="*/ 476014 w 1598829"/>
                <a:gd name="connsiteY8" fmla="*/ 92492 h 172724"/>
                <a:gd name="connsiteX9" fmla="*/ 350396 w 1598829"/>
                <a:gd name="connsiteY9" fmla="*/ 172724 h 172724"/>
                <a:gd name="connsiteX10" fmla="*/ 224778 w 1598829"/>
                <a:gd name="connsiteY10" fmla="*/ 92492 h 172724"/>
                <a:gd name="connsiteX11" fmla="*/ 125833 w 1598829"/>
                <a:gd name="connsiteY11" fmla="*/ 29253 h 172724"/>
                <a:gd name="connsiteX12" fmla="*/ 26887 w 1598829"/>
                <a:gd name="connsiteY12" fmla="*/ 92492 h 172724"/>
                <a:gd name="connsiteX13" fmla="*/ 0 w 1598829"/>
                <a:gd name="connsiteY13" fmla="*/ 80232 h 172724"/>
                <a:gd name="connsiteX14" fmla="*/ 125618 w 1598829"/>
                <a:gd name="connsiteY14" fmla="*/ 0 h 172724"/>
                <a:gd name="connsiteX15" fmla="*/ 251235 w 1598829"/>
                <a:gd name="connsiteY15" fmla="*/ 80232 h 172724"/>
                <a:gd name="connsiteX16" fmla="*/ 350181 w 1598829"/>
                <a:gd name="connsiteY16" fmla="*/ 143471 h 172724"/>
                <a:gd name="connsiteX17" fmla="*/ 449126 w 1598829"/>
                <a:gd name="connsiteY17" fmla="*/ 80232 h 172724"/>
                <a:gd name="connsiteX18" fmla="*/ 574744 w 1598829"/>
                <a:gd name="connsiteY18" fmla="*/ 0 h 172724"/>
                <a:gd name="connsiteX19" fmla="*/ 700362 w 1598829"/>
                <a:gd name="connsiteY19" fmla="*/ 80232 h 172724"/>
                <a:gd name="connsiteX20" fmla="*/ 799307 w 1598829"/>
                <a:gd name="connsiteY20" fmla="*/ 143471 h 172724"/>
                <a:gd name="connsiteX21" fmla="*/ 799307 w 1598829"/>
                <a:gd name="connsiteY21" fmla="*/ 143471 h 172724"/>
                <a:gd name="connsiteX22" fmla="*/ 898253 w 1598829"/>
                <a:gd name="connsiteY22" fmla="*/ 80232 h 172724"/>
                <a:gd name="connsiteX23" fmla="*/ 1024085 w 1598829"/>
                <a:gd name="connsiteY23" fmla="*/ 0 h 172724"/>
                <a:gd name="connsiteX24" fmla="*/ 1149703 w 1598829"/>
                <a:gd name="connsiteY24" fmla="*/ 80232 h 172724"/>
                <a:gd name="connsiteX25" fmla="*/ 1248648 w 1598829"/>
                <a:gd name="connsiteY25" fmla="*/ 143471 h 172724"/>
                <a:gd name="connsiteX26" fmla="*/ 1347594 w 1598829"/>
                <a:gd name="connsiteY26" fmla="*/ 80232 h 172724"/>
                <a:gd name="connsiteX27" fmla="*/ 1473212 w 1598829"/>
                <a:gd name="connsiteY27" fmla="*/ 0 h 172724"/>
                <a:gd name="connsiteX28" fmla="*/ 1598829 w 1598829"/>
                <a:gd name="connsiteY28" fmla="*/ 80232 h 172724"/>
                <a:gd name="connsiteX29" fmla="*/ 1572157 w 1598829"/>
                <a:gd name="connsiteY29" fmla="*/ 92492 h 172724"/>
                <a:gd name="connsiteX30" fmla="*/ 1473212 w 1598829"/>
                <a:gd name="connsiteY30" fmla="*/ 29253 h 172724"/>
                <a:gd name="connsiteX31" fmla="*/ 1374266 w 1598829"/>
                <a:gd name="connsiteY31" fmla="*/ 92492 h 172724"/>
                <a:gd name="connsiteX32" fmla="*/ 1248648 w 1598829"/>
                <a:gd name="connsiteY32" fmla="*/ 172724 h 17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829" h="172724">
                  <a:moveTo>
                    <a:pt x="1248648" y="172724"/>
                  </a:moveTo>
                  <a:cubicBezTo>
                    <a:pt x="1194229" y="172724"/>
                    <a:pt x="1146046" y="141965"/>
                    <a:pt x="1123031" y="92492"/>
                  </a:cubicBezTo>
                  <a:cubicBezTo>
                    <a:pt x="1104962" y="53560"/>
                    <a:pt x="1067105" y="29253"/>
                    <a:pt x="1024085" y="29253"/>
                  </a:cubicBezTo>
                  <a:cubicBezTo>
                    <a:pt x="981066" y="29253"/>
                    <a:pt x="943208" y="53560"/>
                    <a:pt x="925140" y="92492"/>
                  </a:cubicBezTo>
                  <a:cubicBezTo>
                    <a:pt x="902124" y="141965"/>
                    <a:pt x="853942" y="172724"/>
                    <a:pt x="799522" y="172724"/>
                  </a:cubicBezTo>
                  <a:cubicBezTo>
                    <a:pt x="799522" y="172724"/>
                    <a:pt x="799522" y="172724"/>
                    <a:pt x="799522" y="172724"/>
                  </a:cubicBezTo>
                  <a:cubicBezTo>
                    <a:pt x="744887" y="172724"/>
                    <a:pt x="696920" y="141965"/>
                    <a:pt x="673905" y="92492"/>
                  </a:cubicBezTo>
                  <a:cubicBezTo>
                    <a:pt x="655836" y="53560"/>
                    <a:pt x="617979" y="29253"/>
                    <a:pt x="574959" y="29253"/>
                  </a:cubicBezTo>
                  <a:cubicBezTo>
                    <a:pt x="531939" y="29253"/>
                    <a:pt x="494082" y="53560"/>
                    <a:pt x="476014" y="92492"/>
                  </a:cubicBezTo>
                  <a:cubicBezTo>
                    <a:pt x="452998" y="141965"/>
                    <a:pt x="405031" y="172724"/>
                    <a:pt x="350396" y="172724"/>
                  </a:cubicBezTo>
                  <a:cubicBezTo>
                    <a:pt x="295976" y="172724"/>
                    <a:pt x="247794" y="141965"/>
                    <a:pt x="224778" y="92492"/>
                  </a:cubicBezTo>
                  <a:cubicBezTo>
                    <a:pt x="206710" y="53560"/>
                    <a:pt x="168853" y="29253"/>
                    <a:pt x="125833" y="29253"/>
                  </a:cubicBezTo>
                  <a:cubicBezTo>
                    <a:pt x="82813" y="29253"/>
                    <a:pt x="44956" y="53560"/>
                    <a:pt x="26887" y="92492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483" y="30759"/>
                    <a:pt x="969450" y="0"/>
                    <a:pt x="1024085" y="0"/>
                  </a:cubicBezTo>
                  <a:cubicBezTo>
                    <a:pt x="1078720" y="0"/>
                    <a:pt x="1126688" y="30759"/>
                    <a:pt x="1149703" y="80232"/>
                  </a:cubicBezTo>
                  <a:cubicBezTo>
                    <a:pt x="1167771" y="119165"/>
                    <a:pt x="1205629" y="143471"/>
                    <a:pt x="1248648" y="143471"/>
                  </a:cubicBezTo>
                  <a:cubicBezTo>
                    <a:pt x="1291668" y="143471"/>
                    <a:pt x="1329526" y="119165"/>
                    <a:pt x="1347594" y="80232"/>
                  </a:cubicBezTo>
                  <a:cubicBezTo>
                    <a:pt x="1370610" y="30759"/>
                    <a:pt x="1418792" y="0"/>
                    <a:pt x="1473212" y="0"/>
                  </a:cubicBezTo>
                  <a:cubicBezTo>
                    <a:pt x="1527847" y="0"/>
                    <a:pt x="1576029" y="30759"/>
                    <a:pt x="1598829" y="80232"/>
                  </a:cubicBezTo>
                  <a:lnTo>
                    <a:pt x="1572157" y="92492"/>
                  </a:lnTo>
                  <a:cubicBezTo>
                    <a:pt x="1554089" y="53560"/>
                    <a:pt x="1516016" y="29253"/>
                    <a:pt x="1473212" y="29253"/>
                  </a:cubicBezTo>
                  <a:cubicBezTo>
                    <a:pt x="1430192" y="29253"/>
                    <a:pt x="1392335" y="53560"/>
                    <a:pt x="1374266" y="92492"/>
                  </a:cubicBezTo>
                  <a:cubicBezTo>
                    <a:pt x="1351251" y="141965"/>
                    <a:pt x="1303069" y="172724"/>
                    <a:pt x="1248648" y="172724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9" name="Graphic 4">
            <a:extLst>
              <a:ext uri="{FF2B5EF4-FFF2-40B4-BE49-F238E27FC236}">
                <a16:creationId xmlns:a16="http://schemas.microsoft.com/office/drawing/2014/main" id="{1F4896D7-5AD0-4505-BCCD-82262CFEE2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035286" y="3429061"/>
            <a:ext cx="1861484" cy="1861513"/>
            <a:chOff x="5734037" y="3067039"/>
            <a:chExt cx="724483" cy="724489"/>
          </a:xfrm>
          <a:solidFill>
            <a:schemeClr val="tx1"/>
          </a:solidFill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83C04C31-4BBB-4AC5-A222-4E79BDDF63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067039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090890F0-A440-4A5F-89E2-860A604251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F9BA7632-2294-4740-BB61-DFA5017B7B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D025C556-497E-4B62-9131-98448B5A7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C467884A-CD29-4BCE-A1A4-1E629953FC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3A1BC11-A782-4A26-87D0-76C92BAB70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8787142E-1022-4109-9141-85FF9C22EC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763BCB7E-36CC-4105-9CDA-BFB80F3FFC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126284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A6EF2588-350F-4CCE-9BF8-799EC71961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12628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0A696712-7E60-48CD-A6F8-91754B0908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0244E95B-2BBF-4335-BEFC-BA135EF949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0D692242-534C-4A58-90D7-43A781D236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BC72B2EF-E5D1-46BF-B7FE-A9D174508B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12628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8 w 14097"/>
                <a:gd name="connsiteY1" fmla="*/ 14097 h 14097"/>
                <a:gd name="connsiteX2" fmla="*/ 0 w 14097"/>
                <a:gd name="connsiteY2" fmla="*/ 7049 h 14097"/>
                <a:gd name="connsiteX3" fmla="*/ 7048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48805B31-6BA4-45FA-8180-436B2EC419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51B376A0-4543-4AE3-8071-5C746BADEC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185434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0824AEB4-F797-4131-AD1A-BCB807B086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18543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7399A867-568D-43D3-8F17-6644C8D096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9953DBA6-7A8F-4369-8F18-DC19A21B43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D9167760-8210-45B7-96C9-462EB82D8E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3B578C99-7B91-480A-B8CA-B9FB3AF176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18543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CDF91670-E084-4B4B-9F86-75DD43CBE8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8FC99F2F-C73F-444D-B4BB-C02E463AB2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244679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7F3FF604-A6A9-4EDC-868C-696B92122A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244677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38D6C5BB-BF17-4FE8-B611-578E8EBE92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A80A8D66-3FA7-4C04-AEDC-D8F94AA433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3DE9B826-6E87-4EF5-AA9D-F55BB3A21D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BBAEEC53-BED0-4ACB-94B4-818158D7EF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24467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30709FE3-3633-4C01-AAD6-75ADD93953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C0D68B00-260E-4EFC-A1FE-8B04EB5A72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303829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360AF8DD-D1D2-43F3-83E5-ECF20A0916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87B3F103-7F53-4D5E-B9A2-DE4F0B78D0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2BBECD20-3735-4F14-8816-26D648091F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500687DC-38D4-44B7-BA7D-D8A0BA155F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23AFC6B0-2B60-47B1-B854-A02279C706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39963332-7F58-48B9-9BAB-87C986F39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342BD313-0F6E-4DC3-B8A8-861289801F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363074"/>
              <a:ext cx="14192" cy="14097"/>
            </a:xfrm>
            <a:custGeom>
              <a:avLst/>
              <a:gdLst>
                <a:gd name="connsiteX0" fmla="*/ 14192 w 14192"/>
                <a:gd name="connsiteY0" fmla="*/ 7048 h 14097"/>
                <a:gd name="connsiteX1" fmla="*/ 7144 w 14192"/>
                <a:gd name="connsiteY1" fmla="*/ 14097 h 14097"/>
                <a:gd name="connsiteX2" fmla="*/ 0 w 14192"/>
                <a:gd name="connsiteY2" fmla="*/ 7048 h 14097"/>
                <a:gd name="connsiteX3" fmla="*/ 7049 w 14192"/>
                <a:gd name="connsiteY3" fmla="*/ 0 h 14097"/>
                <a:gd name="connsiteX4" fmla="*/ 14192 w 14192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2253CE00-9D58-4821-B362-2552C433B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36307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7E89086E-98CE-4697-8CE7-B2E7DB2E8C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2CE9357F-710D-4D3B-90C1-CF19E73F27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170ED7F2-AD38-47BC-B6A1-FF7E20AFDE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02600E9C-0B0F-45ED-A2CF-DE0240B2B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363074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8 w 14097"/>
                <a:gd name="connsiteY1" fmla="*/ 14097 h 14097"/>
                <a:gd name="connsiteX2" fmla="*/ 0 w 14097"/>
                <a:gd name="connsiteY2" fmla="*/ 7048 h 14097"/>
                <a:gd name="connsiteX3" fmla="*/ 7048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B07D2066-6599-4BD0-9CD5-7289EB1B81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7BF96C0D-1DEE-47F2-A950-16BC0896F5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42222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FD254ABE-505D-4C6A-9267-BFB78FBBA0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822BBE38-BC6F-4DDE-BD6D-2B496CE420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1046D1FA-C431-4F16-8BDD-71C614D798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CF387987-DEF1-447C-BC86-281AC0B3D6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9808DF01-2715-4215-81F1-B8C178304A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AED7F897-8A4F-4F3D-BFB1-738BCDCA97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9B51B8B7-D508-44C3-AFC5-820557A94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6953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7FBC6B94-2A13-4303-AE51-334E386DAB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27897959-2F8E-4A05-9EA8-5B0329B574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9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0522AB50-D351-40F4-8A88-E856C1F27F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221AFD52-C13F-4A20-B1DB-13C1A9A3D8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E789B3B-F514-4E02-8C1A-2F85817AA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9E473BAC-3DA1-4D63-9D6C-2B993665F6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126281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F385DCF4-8F59-4838-B86C-2B3EF0BCE7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3EC5A02E-609A-4C39-A35D-E8D038F7C9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7AB67B18-1821-4367-A7B6-CC2FFF66DF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DFCAC56E-4767-4984-9FE7-2C3CA57D01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0A1929ED-CEB2-4C49-B2ED-A206D37935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126283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01D632F9-2F59-4C8D-B1BC-1CB0D15C36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185433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03B9F80B-CAEF-442C-A218-E2B069545B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526A626E-CC14-4106-8AD4-DB3D81CD64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7CD710B8-B5DF-495F-ACEA-CFB9308CB5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E550C81D-B0B8-4DB8-A12C-B62944D07F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4EB82E53-B337-43EB-BFF8-1466F10E8B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185432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D1DCEF3A-2B54-4AA2-9BFD-57EA4A2468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244676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9F122967-34EF-4575-8E59-75D77FCD07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D87EBF9D-3949-4CCE-BB87-9784668346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58A1183F-B28F-4BAD-A14B-3940A6E92F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A81851B7-6D8F-454C-BBAA-498426069D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99759A7A-483F-4DB0-8677-C6AB61E197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24467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BDD1E55B-DE82-4811-BB33-1468396D2C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F4B0251C-DACC-4A24-83BA-3D95F8D19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3647EF9B-D99D-48C1-B61E-19B85F4714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EB55DF3C-DDF0-4B01-849E-46A6634655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09149238-5A44-4264-84E6-DD25E7C01E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4E6925C1-B440-4C1C-8829-2E6D9EE142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937B5BDB-32A7-4C47-A984-AF2316600E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36307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9B5A7D9C-91C9-49A3-8AD5-DB49632FD4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C64B015D-AFCF-4AB2-AE58-A069B06DB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A4407931-9375-400F-88AC-C63D4E9E9C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554278B7-45C8-46E4-885A-69208D598B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3A806AB0-FBD6-41CD-997C-A76266D375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363074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719E2D6D-6D96-4348-954B-3657A0B06D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9794AABE-9C3E-4A8C-820F-0FDF65213E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1DBEC39D-5464-46CA-B62B-24826F1F4D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41807973-667B-4780-B3AA-4ADC32DB3A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970D793C-C9EE-467B-8385-42B6905A00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94695A53-78EB-4811-8BBC-4707F30169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4222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0576416F-0C2E-4D01-9357-5C73ADF856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481374"/>
              <a:ext cx="14192" cy="14096"/>
            </a:xfrm>
            <a:custGeom>
              <a:avLst/>
              <a:gdLst>
                <a:gd name="connsiteX0" fmla="*/ 14192 w 14192"/>
                <a:gd name="connsiteY0" fmla="*/ 7049 h 14096"/>
                <a:gd name="connsiteX1" fmla="*/ 7144 w 14192"/>
                <a:gd name="connsiteY1" fmla="*/ 14097 h 14096"/>
                <a:gd name="connsiteX2" fmla="*/ 0 w 14192"/>
                <a:gd name="connsiteY2" fmla="*/ 7049 h 14096"/>
                <a:gd name="connsiteX3" fmla="*/ 7049 w 14192"/>
                <a:gd name="connsiteY3" fmla="*/ 0 h 14096"/>
                <a:gd name="connsiteX4" fmla="*/ 14192 w 14192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1049"/>
                    <a:pt x="0" y="7049"/>
                  </a:cubicBezTo>
                  <a:cubicBezTo>
                    <a:pt x="0" y="3048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A091FE22-8667-4F89-A333-BA9A0917EC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48137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CB779008-969D-4FA8-BB6C-3BBBCF919E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CDAF3B96-0DFB-44BA-959D-BF9643FFE2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5F66F5FF-98B2-4453-8175-EB602A6A03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751D9683-9D41-4058-B90B-99146FC2F3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48137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0907098D-1005-4522-BA21-F1534CBACF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5BFEF082-7E02-4ED8-B9D1-F0FC47FEC6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54062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4429C269-222E-4EFB-97B9-08FA243CEB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540620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FC460F7F-5702-4281-850B-59E4182A71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A329057C-293F-4933-9DEA-2463E66D4B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7274CBA8-6253-4229-AC37-1D7126639E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B7ABAAD2-23FD-4AF4-8506-3CDDC5607B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540620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27A85620-3B33-477A-949C-3F221DCC21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6247316E-E815-4CE3-9EC0-8DC8391EB4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59977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3D047E26-5A98-4B49-A453-C71D894500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59977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940C95BF-A85B-4251-A817-35A7B4F713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EA4FDA2F-E340-40E6-8678-8F4F9EB3D4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D94A3796-87FD-436D-8309-857F9B4898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2B20BE68-41F5-4E59-87CD-A8654B1238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59977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7FD87938-B42E-45E5-ABB8-936E00A244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EA46A837-6AA3-4099-8055-251ED6D7D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7" y="3659014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B9D871B1-B4D0-4667-B5FA-21AE12E501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2" y="365901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477E102A-1E9D-44C8-9DA0-1B4B61444C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2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42DB4921-ECFC-42CD-B91B-56AB1FE263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3156177C-2880-4AAF-BFC7-C3EA4AD09A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B7C807E0-34AB-4AC3-A674-D7E438C603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65901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93AD80AB-575A-4D50-A561-CE310E06BF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E4C11A99-7E93-4B54-B1CE-D90D453254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9" y="371816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25A3E814-2D04-4881-B9E9-81ADDC0C97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4" y="371816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073D9FB4-F4AF-4974-A734-C9300D2107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4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081A1414-A8F5-43F1-BA51-B058EF2C05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9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E41588DC-3C7F-4695-A42A-B5ABEA8B51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9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3884DF6D-4C87-4B4A-A918-B3F3C8BE35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71816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CF26F2A0-B8D0-48D4-A9A9-BEB75CFF1F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5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7A9177E1-A6DC-4200-9D85-31A348E027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40" y="377741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7DA218E3-83A8-45E8-B2E3-4B693606C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5" y="377741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31E51433-E260-493C-8A94-FCE7FD9BA2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6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3A74FFD3-BE5F-435D-AC22-825B6E0494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83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B3420F88-93EB-4790-A2BD-EFF61E77B0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35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3875302B-159F-4E81-AD49-154BAA8FD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82" y="377741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BE9966CE-BC06-4CEB-877D-34D9D1C2EE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31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889924EA-8A9B-4ED5-8CF2-E184EE89D2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481374"/>
              <a:ext cx="14097" cy="14096"/>
            </a:xfrm>
            <a:custGeom>
              <a:avLst/>
              <a:gdLst>
                <a:gd name="connsiteX0" fmla="*/ 14097 w 14097"/>
                <a:gd name="connsiteY0" fmla="*/ 7049 h 14096"/>
                <a:gd name="connsiteX1" fmla="*/ 7049 w 14097"/>
                <a:gd name="connsiteY1" fmla="*/ 14097 h 14096"/>
                <a:gd name="connsiteX2" fmla="*/ 0 w 14097"/>
                <a:gd name="connsiteY2" fmla="*/ 7049 h 14096"/>
                <a:gd name="connsiteX3" fmla="*/ 7049 w 14097"/>
                <a:gd name="connsiteY3" fmla="*/ 0 h 14096"/>
                <a:gd name="connsiteX4" fmla="*/ 14097 w 14097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300C1FB1-E227-40EE-A773-071D080BD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14F26B5D-6E35-40E8-90DF-FD65CB33FA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9 w 14096"/>
                <a:gd name="connsiteY1" fmla="*/ 14097 h 14096"/>
                <a:gd name="connsiteX2" fmla="*/ 0 w 14096"/>
                <a:gd name="connsiteY2" fmla="*/ 7049 h 14096"/>
                <a:gd name="connsiteX3" fmla="*/ 7049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059D8F05-F701-45A6-9377-454642C212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5F57ACF8-D510-4715-B964-20D980558C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51053CDD-687F-481B-86FB-56DA74C55C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481373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76B24CA5-1578-43AE-8ED8-CB9F7EA620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540622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A3208550-AB5B-4E2B-914A-270D30163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54062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D4120D7E-20EE-4413-A541-781EA43508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5406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9C0CC66E-BFF1-47FD-8C37-092016FBE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54062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09D9AD44-3983-44A2-9DBA-6C5FF3C47A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54063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71915592-B946-43D1-AE24-B72B17FC5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540631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3AC48622-C7DC-416F-B14F-AB0C6A3EF5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599781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C122E9A7-0590-453C-AC3A-88265131C0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78246847-0B72-46B3-9243-7A7B92E212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207FF669-6E9C-47DF-A1A0-6676692794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06905CAD-DCDC-4965-969E-3BA793FCA8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59978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7E82B7F4-81C1-4A48-A3C9-B9DE741C94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599782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53D306B7-0050-4206-8020-D3F81BC46E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659026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BE50823B-85BA-4734-A0E5-99F2D027CC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1F26CEA8-889B-4F33-AE59-91F66E1602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E64E5726-D6A2-4541-9EB4-0D455BFB19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B5A9478C-31E8-4C23-856A-5B4D6936B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D4D55AFD-7163-47DF-8918-6BCF397B55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20C5BF88-D776-4C9B-89BD-85EE0DCE81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718177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0A0347C6-25EE-4289-B805-750B30ABB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4C83C9E0-7820-4EA4-B9AA-AD6E0719F3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7E1B6DEA-553D-4733-9A45-3A28D118B6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BE647149-B885-4A7D-B57E-A9762FF951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718172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3FFCDDD6-EA47-4BA4-914F-B4AD52A7DA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71817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18C5FC42-4A56-48D7-9C6F-EE6973256C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2" y="3777419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E58746BA-672F-48B8-BA1D-E317498C1F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2" y="377741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75C60814-753C-4243-BD88-443E240D6B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8" y="377741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174EB8C9-709B-42D9-9948-434CAA5E0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4" y="3777383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786AB5B1-D0D7-4FE2-9A7D-BF9C01F7D7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87" y="377742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718E7606-3FC9-4354-BCF8-A980AE6DFA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4" y="37774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0488726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aphic 185">
            <a:extLst>
              <a:ext uri="{FF2B5EF4-FFF2-40B4-BE49-F238E27FC236}">
                <a16:creationId xmlns:a16="http://schemas.microsoft.com/office/drawing/2014/main" id="{8A351602-3772-4279-B0D3-A523F6F6E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99576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A5AAAA75-5FFB-4C07-AD4A-3146773E6C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479895E-3847-44BB-8404-28F14219FB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50E02F68-8149-4236-8D9F-6B550F78B9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56FCAAB-F073-4561-A484-42C7DD10DC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6CF8DB94-87A3-43E9-9BBB-301CFF0FB0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7" name="Oval 16">
            <a:extLst>
              <a:ext uri="{FF2B5EF4-FFF2-40B4-BE49-F238E27FC236}">
                <a16:creationId xmlns:a16="http://schemas.microsoft.com/office/drawing/2014/main" id="{7D6BF779-0B8C-4CC2-9268-9506AD0C5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489B7BFD-8F45-4093-AD9C-91B15B050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74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1D58CB-7D90-4173-97D3-C1022D7217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703" y="507238"/>
            <a:ext cx="3522504" cy="384589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000" b="1" cap="all" spc="1500" dirty="0">
                <a:ea typeface="Source Sans Pro SemiBold" panose="020B0603030403020204" pitchFamily="34" charset="0"/>
              </a:rPr>
              <a:t>Questions and Data</a:t>
            </a:r>
          </a:p>
        </p:txBody>
      </p:sp>
      <p:pic>
        <p:nvPicPr>
          <p:cNvPr id="5" name="Content Placeholder 4" descr="A screenshot of a video game&#10;&#10;Description automatically generated">
            <a:extLst>
              <a:ext uri="{FF2B5EF4-FFF2-40B4-BE49-F238E27FC236}">
                <a16:creationId xmlns:a16="http://schemas.microsoft.com/office/drawing/2014/main" id="{A7DD7C83-323A-41CF-AFDE-2EE49E26D1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18" r="18384" b="2"/>
          <a:stretch/>
        </p:blipFill>
        <p:spPr>
          <a:xfrm>
            <a:off x="5467894" y="590861"/>
            <a:ext cx="5290998" cy="5290998"/>
          </a:xfrm>
          <a:custGeom>
            <a:avLst/>
            <a:gdLst/>
            <a:ahLst/>
            <a:cxnLst/>
            <a:rect l="l" t="t" r="r" b="b"/>
            <a:pathLst>
              <a:path w="5290998" h="5290998">
                <a:moveTo>
                  <a:pt x="2645499" y="0"/>
                </a:moveTo>
                <a:cubicBezTo>
                  <a:pt x="4106568" y="0"/>
                  <a:pt x="5290998" y="1184430"/>
                  <a:pt x="5290998" y="2645499"/>
                </a:cubicBezTo>
                <a:cubicBezTo>
                  <a:pt x="5290998" y="4106568"/>
                  <a:pt x="4106568" y="5290998"/>
                  <a:pt x="2645499" y="5290998"/>
                </a:cubicBezTo>
                <a:cubicBezTo>
                  <a:pt x="1184430" y="5290998"/>
                  <a:pt x="0" y="4106568"/>
                  <a:pt x="0" y="2645499"/>
                </a:cubicBezTo>
                <a:cubicBezTo>
                  <a:pt x="0" y="1184430"/>
                  <a:pt x="1184430" y="0"/>
                  <a:pt x="2645499" y="0"/>
                </a:cubicBezTo>
                <a:close/>
              </a:path>
            </a:pathLst>
          </a:custGeom>
          <a:ln w="25400">
            <a:noFill/>
          </a:ln>
        </p:spPr>
      </p:pic>
      <p:sp>
        <p:nvSpPr>
          <p:cNvPr id="21" name="Graphic 212">
            <a:extLst>
              <a:ext uri="{FF2B5EF4-FFF2-40B4-BE49-F238E27FC236}">
                <a16:creationId xmlns:a16="http://schemas.microsoft.com/office/drawing/2014/main" id="{4D4C00DC-4DC6-4CD2-9E31-F17E6CEBC5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58925" y="823301"/>
            <a:ext cx="413564" cy="4135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3" name="Graphic 212">
            <a:extLst>
              <a:ext uri="{FF2B5EF4-FFF2-40B4-BE49-F238E27FC236}">
                <a16:creationId xmlns:a16="http://schemas.microsoft.com/office/drawing/2014/main" id="{A499C65A-9B02-4D7F-BD68-CD38D88055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58925" y="823301"/>
            <a:ext cx="413564" cy="4135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grpSp>
        <p:nvGrpSpPr>
          <p:cNvPr id="25" name="Graphic 190">
            <a:extLst>
              <a:ext uri="{FF2B5EF4-FFF2-40B4-BE49-F238E27FC236}">
                <a16:creationId xmlns:a16="http://schemas.microsoft.com/office/drawing/2014/main" id="{66FB5A75-BDE2-4F12-A95B-C48788A76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70622" y="1755501"/>
            <a:ext cx="1598829" cy="531293"/>
            <a:chOff x="2504802" y="1755501"/>
            <a:chExt cx="1598829" cy="531293"/>
          </a:xfrm>
          <a:solidFill>
            <a:schemeClr val="tx1"/>
          </a:solidFill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DC86CBC8-A814-4C0C-A287-7C549693D2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2113855"/>
              <a:ext cx="1598614" cy="172939"/>
            </a:xfrm>
            <a:custGeom>
              <a:avLst/>
              <a:gdLst>
                <a:gd name="connsiteX0" fmla="*/ 1248648 w 1598614"/>
                <a:gd name="connsiteY0" fmla="*/ 172939 h 172939"/>
                <a:gd name="connsiteX1" fmla="*/ 1123031 w 1598614"/>
                <a:gd name="connsiteY1" fmla="*/ 92708 h 172939"/>
                <a:gd name="connsiteX2" fmla="*/ 1024085 w 1598614"/>
                <a:gd name="connsiteY2" fmla="*/ 29469 h 172939"/>
                <a:gd name="connsiteX3" fmla="*/ 925140 w 1598614"/>
                <a:gd name="connsiteY3" fmla="*/ 92708 h 172939"/>
                <a:gd name="connsiteX4" fmla="*/ 799522 w 1598614"/>
                <a:gd name="connsiteY4" fmla="*/ 172939 h 172939"/>
                <a:gd name="connsiteX5" fmla="*/ 799522 w 1598614"/>
                <a:gd name="connsiteY5" fmla="*/ 172939 h 172939"/>
                <a:gd name="connsiteX6" fmla="*/ 673905 w 1598614"/>
                <a:gd name="connsiteY6" fmla="*/ 92708 h 172939"/>
                <a:gd name="connsiteX7" fmla="*/ 574959 w 1598614"/>
                <a:gd name="connsiteY7" fmla="*/ 29469 h 172939"/>
                <a:gd name="connsiteX8" fmla="*/ 476014 w 1598614"/>
                <a:gd name="connsiteY8" fmla="*/ 92708 h 172939"/>
                <a:gd name="connsiteX9" fmla="*/ 350396 w 1598614"/>
                <a:gd name="connsiteY9" fmla="*/ 172939 h 172939"/>
                <a:gd name="connsiteX10" fmla="*/ 224778 w 1598614"/>
                <a:gd name="connsiteY10" fmla="*/ 92708 h 172939"/>
                <a:gd name="connsiteX11" fmla="*/ 125833 w 1598614"/>
                <a:gd name="connsiteY11" fmla="*/ 29469 h 172939"/>
                <a:gd name="connsiteX12" fmla="*/ 26887 w 1598614"/>
                <a:gd name="connsiteY12" fmla="*/ 92708 h 172939"/>
                <a:gd name="connsiteX13" fmla="*/ 0 w 1598614"/>
                <a:gd name="connsiteY13" fmla="*/ 80232 h 172939"/>
                <a:gd name="connsiteX14" fmla="*/ 125618 w 1598614"/>
                <a:gd name="connsiteY14" fmla="*/ 0 h 172939"/>
                <a:gd name="connsiteX15" fmla="*/ 251235 w 1598614"/>
                <a:gd name="connsiteY15" fmla="*/ 80232 h 172939"/>
                <a:gd name="connsiteX16" fmla="*/ 350181 w 1598614"/>
                <a:gd name="connsiteY16" fmla="*/ 143471 h 172939"/>
                <a:gd name="connsiteX17" fmla="*/ 449126 w 1598614"/>
                <a:gd name="connsiteY17" fmla="*/ 80232 h 172939"/>
                <a:gd name="connsiteX18" fmla="*/ 574744 w 1598614"/>
                <a:gd name="connsiteY18" fmla="*/ 0 h 172939"/>
                <a:gd name="connsiteX19" fmla="*/ 700362 w 1598614"/>
                <a:gd name="connsiteY19" fmla="*/ 80232 h 172939"/>
                <a:gd name="connsiteX20" fmla="*/ 799307 w 1598614"/>
                <a:gd name="connsiteY20" fmla="*/ 143471 h 172939"/>
                <a:gd name="connsiteX21" fmla="*/ 799307 w 1598614"/>
                <a:gd name="connsiteY21" fmla="*/ 143471 h 172939"/>
                <a:gd name="connsiteX22" fmla="*/ 898253 w 1598614"/>
                <a:gd name="connsiteY22" fmla="*/ 80232 h 172939"/>
                <a:gd name="connsiteX23" fmla="*/ 1023870 w 1598614"/>
                <a:gd name="connsiteY23" fmla="*/ 0 h 172939"/>
                <a:gd name="connsiteX24" fmla="*/ 1149488 w 1598614"/>
                <a:gd name="connsiteY24" fmla="*/ 80232 h 172939"/>
                <a:gd name="connsiteX25" fmla="*/ 1248433 w 1598614"/>
                <a:gd name="connsiteY25" fmla="*/ 143471 h 172939"/>
                <a:gd name="connsiteX26" fmla="*/ 1347379 w 1598614"/>
                <a:gd name="connsiteY26" fmla="*/ 80232 h 172939"/>
                <a:gd name="connsiteX27" fmla="*/ 1472997 w 1598614"/>
                <a:gd name="connsiteY27" fmla="*/ 0 h 172939"/>
                <a:gd name="connsiteX28" fmla="*/ 1598614 w 1598614"/>
                <a:gd name="connsiteY28" fmla="*/ 80232 h 172939"/>
                <a:gd name="connsiteX29" fmla="*/ 1571942 w 1598614"/>
                <a:gd name="connsiteY29" fmla="*/ 92708 h 172939"/>
                <a:gd name="connsiteX30" fmla="*/ 1472997 w 1598614"/>
                <a:gd name="connsiteY30" fmla="*/ 29469 h 172939"/>
                <a:gd name="connsiteX31" fmla="*/ 1374051 w 1598614"/>
                <a:gd name="connsiteY31" fmla="*/ 92708 h 172939"/>
                <a:gd name="connsiteX32" fmla="*/ 1248648 w 1598614"/>
                <a:gd name="connsiteY32" fmla="*/ 172939 h 172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614" h="172939">
                  <a:moveTo>
                    <a:pt x="1248648" y="172939"/>
                  </a:moveTo>
                  <a:cubicBezTo>
                    <a:pt x="1194229" y="172939"/>
                    <a:pt x="1146046" y="142180"/>
                    <a:pt x="1123031" y="92708"/>
                  </a:cubicBezTo>
                  <a:cubicBezTo>
                    <a:pt x="1104962" y="53775"/>
                    <a:pt x="1067105" y="29469"/>
                    <a:pt x="1024085" y="29469"/>
                  </a:cubicBezTo>
                  <a:cubicBezTo>
                    <a:pt x="981066" y="29469"/>
                    <a:pt x="943208" y="53775"/>
                    <a:pt x="925140" y="92708"/>
                  </a:cubicBezTo>
                  <a:cubicBezTo>
                    <a:pt x="902124" y="142180"/>
                    <a:pt x="853942" y="172939"/>
                    <a:pt x="799522" y="172939"/>
                  </a:cubicBezTo>
                  <a:cubicBezTo>
                    <a:pt x="799522" y="172939"/>
                    <a:pt x="799522" y="172939"/>
                    <a:pt x="799522" y="172939"/>
                  </a:cubicBezTo>
                  <a:cubicBezTo>
                    <a:pt x="744887" y="172939"/>
                    <a:pt x="696920" y="142180"/>
                    <a:pt x="673905" y="92708"/>
                  </a:cubicBezTo>
                  <a:cubicBezTo>
                    <a:pt x="655836" y="53775"/>
                    <a:pt x="617979" y="29469"/>
                    <a:pt x="574959" y="29469"/>
                  </a:cubicBezTo>
                  <a:cubicBezTo>
                    <a:pt x="531939" y="29469"/>
                    <a:pt x="494082" y="53775"/>
                    <a:pt x="476014" y="92708"/>
                  </a:cubicBezTo>
                  <a:cubicBezTo>
                    <a:pt x="452998" y="142180"/>
                    <a:pt x="405031" y="172939"/>
                    <a:pt x="350396" y="172939"/>
                  </a:cubicBezTo>
                  <a:cubicBezTo>
                    <a:pt x="295976" y="172939"/>
                    <a:pt x="247794" y="142180"/>
                    <a:pt x="224778" y="92708"/>
                  </a:cubicBezTo>
                  <a:cubicBezTo>
                    <a:pt x="206710" y="53775"/>
                    <a:pt x="168853" y="29469"/>
                    <a:pt x="125833" y="29469"/>
                  </a:cubicBezTo>
                  <a:cubicBezTo>
                    <a:pt x="82813" y="29469"/>
                    <a:pt x="44956" y="53775"/>
                    <a:pt x="26887" y="92708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268" y="30759"/>
                    <a:pt x="969235" y="0"/>
                    <a:pt x="1023870" y="0"/>
                  </a:cubicBezTo>
                  <a:cubicBezTo>
                    <a:pt x="1078505" y="0"/>
                    <a:pt x="1126472" y="30759"/>
                    <a:pt x="1149488" y="80232"/>
                  </a:cubicBezTo>
                  <a:cubicBezTo>
                    <a:pt x="1167556" y="119165"/>
                    <a:pt x="1205414" y="143471"/>
                    <a:pt x="1248433" y="143471"/>
                  </a:cubicBezTo>
                  <a:cubicBezTo>
                    <a:pt x="1291453" y="143471"/>
                    <a:pt x="1329311" y="119165"/>
                    <a:pt x="1347379" y="80232"/>
                  </a:cubicBezTo>
                  <a:cubicBezTo>
                    <a:pt x="1370394" y="30759"/>
                    <a:pt x="1418361" y="0"/>
                    <a:pt x="1472997" y="0"/>
                  </a:cubicBezTo>
                  <a:cubicBezTo>
                    <a:pt x="1527632" y="0"/>
                    <a:pt x="1575814" y="30759"/>
                    <a:pt x="1598614" y="80232"/>
                  </a:cubicBezTo>
                  <a:lnTo>
                    <a:pt x="1571942" y="92708"/>
                  </a:lnTo>
                  <a:cubicBezTo>
                    <a:pt x="1553874" y="53775"/>
                    <a:pt x="1515801" y="29469"/>
                    <a:pt x="1472997" y="29469"/>
                  </a:cubicBezTo>
                  <a:cubicBezTo>
                    <a:pt x="1429977" y="29469"/>
                    <a:pt x="1392119" y="53775"/>
                    <a:pt x="1374051" y="92708"/>
                  </a:cubicBezTo>
                  <a:cubicBezTo>
                    <a:pt x="1351251" y="142180"/>
                    <a:pt x="1303069" y="172939"/>
                    <a:pt x="1248648" y="172939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6AA52F4F-14E6-402F-A196-668B9CA9BC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1755501"/>
              <a:ext cx="1598829" cy="172724"/>
            </a:xfrm>
            <a:custGeom>
              <a:avLst/>
              <a:gdLst>
                <a:gd name="connsiteX0" fmla="*/ 1248648 w 1598829"/>
                <a:gd name="connsiteY0" fmla="*/ 172724 h 172724"/>
                <a:gd name="connsiteX1" fmla="*/ 1123031 w 1598829"/>
                <a:gd name="connsiteY1" fmla="*/ 92492 h 172724"/>
                <a:gd name="connsiteX2" fmla="*/ 1024085 w 1598829"/>
                <a:gd name="connsiteY2" fmla="*/ 29253 h 172724"/>
                <a:gd name="connsiteX3" fmla="*/ 925140 w 1598829"/>
                <a:gd name="connsiteY3" fmla="*/ 92492 h 172724"/>
                <a:gd name="connsiteX4" fmla="*/ 799522 w 1598829"/>
                <a:gd name="connsiteY4" fmla="*/ 172724 h 172724"/>
                <a:gd name="connsiteX5" fmla="*/ 799522 w 1598829"/>
                <a:gd name="connsiteY5" fmla="*/ 172724 h 172724"/>
                <a:gd name="connsiteX6" fmla="*/ 673905 w 1598829"/>
                <a:gd name="connsiteY6" fmla="*/ 92492 h 172724"/>
                <a:gd name="connsiteX7" fmla="*/ 574959 w 1598829"/>
                <a:gd name="connsiteY7" fmla="*/ 29253 h 172724"/>
                <a:gd name="connsiteX8" fmla="*/ 476014 w 1598829"/>
                <a:gd name="connsiteY8" fmla="*/ 92492 h 172724"/>
                <a:gd name="connsiteX9" fmla="*/ 350396 w 1598829"/>
                <a:gd name="connsiteY9" fmla="*/ 172724 h 172724"/>
                <a:gd name="connsiteX10" fmla="*/ 224778 w 1598829"/>
                <a:gd name="connsiteY10" fmla="*/ 92492 h 172724"/>
                <a:gd name="connsiteX11" fmla="*/ 125833 w 1598829"/>
                <a:gd name="connsiteY11" fmla="*/ 29253 h 172724"/>
                <a:gd name="connsiteX12" fmla="*/ 26887 w 1598829"/>
                <a:gd name="connsiteY12" fmla="*/ 92492 h 172724"/>
                <a:gd name="connsiteX13" fmla="*/ 0 w 1598829"/>
                <a:gd name="connsiteY13" fmla="*/ 80232 h 172724"/>
                <a:gd name="connsiteX14" fmla="*/ 125618 w 1598829"/>
                <a:gd name="connsiteY14" fmla="*/ 0 h 172724"/>
                <a:gd name="connsiteX15" fmla="*/ 251235 w 1598829"/>
                <a:gd name="connsiteY15" fmla="*/ 80232 h 172724"/>
                <a:gd name="connsiteX16" fmla="*/ 350181 w 1598829"/>
                <a:gd name="connsiteY16" fmla="*/ 143471 h 172724"/>
                <a:gd name="connsiteX17" fmla="*/ 449126 w 1598829"/>
                <a:gd name="connsiteY17" fmla="*/ 80232 h 172724"/>
                <a:gd name="connsiteX18" fmla="*/ 574744 w 1598829"/>
                <a:gd name="connsiteY18" fmla="*/ 0 h 172724"/>
                <a:gd name="connsiteX19" fmla="*/ 700362 w 1598829"/>
                <a:gd name="connsiteY19" fmla="*/ 80232 h 172724"/>
                <a:gd name="connsiteX20" fmla="*/ 799307 w 1598829"/>
                <a:gd name="connsiteY20" fmla="*/ 143471 h 172724"/>
                <a:gd name="connsiteX21" fmla="*/ 799307 w 1598829"/>
                <a:gd name="connsiteY21" fmla="*/ 143471 h 172724"/>
                <a:gd name="connsiteX22" fmla="*/ 898253 w 1598829"/>
                <a:gd name="connsiteY22" fmla="*/ 80232 h 172724"/>
                <a:gd name="connsiteX23" fmla="*/ 1024085 w 1598829"/>
                <a:gd name="connsiteY23" fmla="*/ 0 h 172724"/>
                <a:gd name="connsiteX24" fmla="*/ 1149703 w 1598829"/>
                <a:gd name="connsiteY24" fmla="*/ 80232 h 172724"/>
                <a:gd name="connsiteX25" fmla="*/ 1248648 w 1598829"/>
                <a:gd name="connsiteY25" fmla="*/ 143471 h 172724"/>
                <a:gd name="connsiteX26" fmla="*/ 1347594 w 1598829"/>
                <a:gd name="connsiteY26" fmla="*/ 80232 h 172724"/>
                <a:gd name="connsiteX27" fmla="*/ 1473212 w 1598829"/>
                <a:gd name="connsiteY27" fmla="*/ 0 h 172724"/>
                <a:gd name="connsiteX28" fmla="*/ 1598829 w 1598829"/>
                <a:gd name="connsiteY28" fmla="*/ 80232 h 172724"/>
                <a:gd name="connsiteX29" fmla="*/ 1572157 w 1598829"/>
                <a:gd name="connsiteY29" fmla="*/ 92492 h 172724"/>
                <a:gd name="connsiteX30" fmla="*/ 1473212 w 1598829"/>
                <a:gd name="connsiteY30" fmla="*/ 29253 h 172724"/>
                <a:gd name="connsiteX31" fmla="*/ 1374266 w 1598829"/>
                <a:gd name="connsiteY31" fmla="*/ 92492 h 172724"/>
                <a:gd name="connsiteX32" fmla="*/ 1248648 w 1598829"/>
                <a:gd name="connsiteY32" fmla="*/ 172724 h 17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829" h="172724">
                  <a:moveTo>
                    <a:pt x="1248648" y="172724"/>
                  </a:moveTo>
                  <a:cubicBezTo>
                    <a:pt x="1194229" y="172724"/>
                    <a:pt x="1146046" y="141965"/>
                    <a:pt x="1123031" y="92492"/>
                  </a:cubicBezTo>
                  <a:cubicBezTo>
                    <a:pt x="1104962" y="53560"/>
                    <a:pt x="1067105" y="29253"/>
                    <a:pt x="1024085" y="29253"/>
                  </a:cubicBezTo>
                  <a:cubicBezTo>
                    <a:pt x="981066" y="29253"/>
                    <a:pt x="943208" y="53560"/>
                    <a:pt x="925140" y="92492"/>
                  </a:cubicBezTo>
                  <a:cubicBezTo>
                    <a:pt x="902124" y="141965"/>
                    <a:pt x="853942" y="172724"/>
                    <a:pt x="799522" y="172724"/>
                  </a:cubicBezTo>
                  <a:cubicBezTo>
                    <a:pt x="799522" y="172724"/>
                    <a:pt x="799522" y="172724"/>
                    <a:pt x="799522" y="172724"/>
                  </a:cubicBezTo>
                  <a:cubicBezTo>
                    <a:pt x="744887" y="172724"/>
                    <a:pt x="696920" y="141965"/>
                    <a:pt x="673905" y="92492"/>
                  </a:cubicBezTo>
                  <a:cubicBezTo>
                    <a:pt x="655836" y="53560"/>
                    <a:pt x="617979" y="29253"/>
                    <a:pt x="574959" y="29253"/>
                  </a:cubicBezTo>
                  <a:cubicBezTo>
                    <a:pt x="531939" y="29253"/>
                    <a:pt x="494082" y="53560"/>
                    <a:pt x="476014" y="92492"/>
                  </a:cubicBezTo>
                  <a:cubicBezTo>
                    <a:pt x="452998" y="141965"/>
                    <a:pt x="405031" y="172724"/>
                    <a:pt x="350396" y="172724"/>
                  </a:cubicBezTo>
                  <a:cubicBezTo>
                    <a:pt x="295976" y="172724"/>
                    <a:pt x="247794" y="141965"/>
                    <a:pt x="224778" y="92492"/>
                  </a:cubicBezTo>
                  <a:cubicBezTo>
                    <a:pt x="206710" y="53560"/>
                    <a:pt x="168853" y="29253"/>
                    <a:pt x="125833" y="29253"/>
                  </a:cubicBezTo>
                  <a:cubicBezTo>
                    <a:pt x="82813" y="29253"/>
                    <a:pt x="44956" y="53560"/>
                    <a:pt x="26887" y="92492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483" y="30759"/>
                    <a:pt x="969450" y="0"/>
                    <a:pt x="1024085" y="0"/>
                  </a:cubicBezTo>
                  <a:cubicBezTo>
                    <a:pt x="1078720" y="0"/>
                    <a:pt x="1126688" y="30759"/>
                    <a:pt x="1149703" y="80232"/>
                  </a:cubicBezTo>
                  <a:cubicBezTo>
                    <a:pt x="1167771" y="119165"/>
                    <a:pt x="1205629" y="143471"/>
                    <a:pt x="1248648" y="143471"/>
                  </a:cubicBezTo>
                  <a:cubicBezTo>
                    <a:pt x="1291668" y="143471"/>
                    <a:pt x="1329526" y="119165"/>
                    <a:pt x="1347594" y="80232"/>
                  </a:cubicBezTo>
                  <a:cubicBezTo>
                    <a:pt x="1370610" y="30759"/>
                    <a:pt x="1418792" y="0"/>
                    <a:pt x="1473212" y="0"/>
                  </a:cubicBezTo>
                  <a:cubicBezTo>
                    <a:pt x="1527847" y="0"/>
                    <a:pt x="1576029" y="30759"/>
                    <a:pt x="1598829" y="80232"/>
                  </a:cubicBezTo>
                  <a:lnTo>
                    <a:pt x="1572157" y="92492"/>
                  </a:lnTo>
                  <a:cubicBezTo>
                    <a:pt x="1554089" y="53560"/>
                    <a:pt x="1516016" y="29253"/>
                    <a:pt x="1473212" y="29253"/>
                  </a:cubicBezTo>
                  <a:cubicBezTo>
                    <a:pt x="1430192" y="29253"/>
                    <a:pt x="1392335" y="53560"/>
                    <a:pt x="1374266" y="92492"/>
                  </a:cubicBezTo>
                  <a:cubicBezTo>
                    <a:pt x="1351251" y="141965"/>
                    <a:pt x="1303069" y="172724"/>
                    <a:pt x="1248648" y="172724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9" name="Graphic 4">
            <a:extLst>
              <a:ext uri="{FF2B5EF4-FFF2-40B4-BE49-F238E27FC236}">
                <a16:creationId xmlns:a16="http://schemas.microsoft.com/office/drawing/2014/main" id="{1F4896D7-5AD0-4505-BCCD-82262CFEE2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035286" y="3429061"/>
            <a:ext cx="1861484" cy="1861513"/>
            <a:chOff x="5734037" y="3067039"/>
            <a:chExt cx="724483" cy="724489"/>
          </a:xfrm>
          <a:solidFill>
            <a:schemeClr val="tx1"/>
          </a:solidFill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83C04C31-4BBB-4AC5-A222-4E79BDDF63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067039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090890F0-A440-4A5F-89E2-860A604251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F9BA7632-2294-4740-BB61-DFA5017B7B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D025C556-497E-4B62-9131-98448B5A7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C467884A-CD29-4BCE-A1A4-1E629953FC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3A1BC11-A782-4A26-87D0-76C92BAB70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8787142E-1022-4109-9141-85FF9C22EC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763BCB7E-36CC-4105-9CDA-BFB80F3FFC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126284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A6EF2588-350F-4CCE-9BF8-799EC71961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12628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0A696712-7E60-48CD-A6F8-91754B0908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0244E95B-2BBF-4335-BEFC-BA135EF949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0D692242-534C-4A58-90D7-43A781D236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BC72B2EF-E5D1-46BF-B7FE-A9D174508B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12628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8 w 14097"/>
                <a:gd name="connsiteY1" fmla="*/ 14097 h 14097"/>
                <a:gd name="connsiteX2" fmla="*/ 0 w 14097"/>
                <a:gd name="connsiteY2" fmla="*/ 7049 h 14097"/>
                <a:gd name="connsiteX3" fmla="*/ 7048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48805B31-6BA4-45FA-8180-436B2EC419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51B376A0-4543-4AE3-8071-5C746BADEC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185434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0824AEB4-F797-4131-AD1A-BCB807B086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18543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7399A867-568D-43D3-8F17-6644C8D096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9953DBA6-7A8F-4369-8F18-DC19A21B43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D9167760-8210-45B7-96C9-462EB82D8E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3B578C99-7B91-480A-B8CA-B9FB3AF176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18543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CDF91670-E084-4B4B-9F86-75DD43CBE8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8FC99F2F-C73F-444D-B4BB-C02E463AB2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244679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7F3FF604-A6A9-4EDC-868C-696B92122A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244677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38D6C5BB-BF17-4FE8-B611-578E8EBE92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A80A8D66-3FA7-4C04-AEDC-D8F94AA433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3DE9B826-6E87-4EF5-AA9D-F55BB3A21D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BBAEEC53-BED0-4ACB-94B4-818158D7EF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24467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30709FE3-3633-4C01-AAD6-75ADD93953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C0D68B00-260E-4EFC-A1FE-8B04EB5A72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303829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360AF8DD-D1D2-43F3-83E5-ECF20A0916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87B3F103-7F53-4D5E-B9A2-DE4F0B78D0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2BBECD20-3735-4F14-8816-26D648091F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500687DC-38D4-44B7-BA7D-D8A0BA155F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23AFC6B0-2B60-47B1-B854-A02279C706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39963332-7F58-48B9-9BAB-87C986F39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342BD313-0F6E-4DC3-B8A8-861289801F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363074"/>
              <a:ext cx="14192" cy="14097"/>
            </a:xfrm>
            <a:custGeom>
              <a:avLst/>
              <a:gdLst>
                <a:gd name="connsiteX0" fmla="*/ 14192 w 14192"/>
                <a:gd name="connsiteY0" fmla="*/ 7048 h 14097"/>
                <a:gd name="connsiteX1" fmla="*/ 7144 w 14192"/>
                <a:gd name="connsiteY1" fmla="*/ 14097 h 14097"/>
                <a:gd name="connsiteX2" fmla="*/ 0 w 14192"/>
                <a:gd name="connsiteY2" fmla="*/ 7048 h 14097"/>
                <a:gd name="connsiteX3" fmla="*/ 7049 w 14192"/>
                <a:gd name="connsiteY3" fmla="*/ 0 h 14097"/>
                <a:gd name="connsiteX4" fmla="*/ 14192 w 14192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2253CE00-9D58-4821-B362-2552C433B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36307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7E89086E-98CE-4697-8CE7-B2E7DB2E8C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2CE9357F-710D-4D3B-90C1-CF19E73F27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170ED7F2-AD38-47BC-B6A1-FF7E20AFDE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02600E9C-0B0F-45ED-A2CF-DE0240B2B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363074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8 w 14097"/>
                <a:gd name="connsiteY1" fmla="*/ 14097 h 14097"/>
                <a:gd name="connsiteX2" fmla="*/ 0 w 14097"/>
                <a:gd name="connsiteY2" fmla="*/ 7048 h 14097"/>
                <a:gd name="connsiteX3" fmla="*/ 7048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B07D2066-6599-4BD0-9CD5-7289EB1B81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7BF96C0D-1DEE-47F2-A950-16BC0896F5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42222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FD254ABE-505D-4C6A-9267-BFB78FBBA0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822BBE38-BC6F-4DDE-BD6D-2B496CE420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1046D1FA-C431-4F16-8BDD-71C614D798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CF387987-DEF1-447C-BC86-281AC0B3D6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9808DF01-2715-4215-81F1-B8C178304A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AED7F897-8A4F-4F3D-BFB1-738BCDCA97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9B51B8B7-D508-44C3-AFC5-820557A94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6953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7FBC6B94-2A13-4303-AE51-334E386DAB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27897959-2F8E-4A05-9EA8-5B0329B574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9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0522AB50-D351-40F4-8A88-E856C1F27F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221AFD52-C13F-4A20-B1DB-13C1A9A3D8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E789B3B-F514-4E02-8C1A-2F85817AA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9E473BAC-3DA1-4D63-9D6C-2B993665F6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126281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F385DCF4-8F59-4838-B86C-2B3EF0BCE7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3EC5A02E-609A-4C39-A35D-E8D038F7C9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7AB67B18-1821-4367-A7B6-CC2FFF66DF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DFCAC56E-4767-4984-9FE7-2C3CA57D01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0A1929ED-CEB2-4C49-B2ED-A206D37935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126283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01D632F9-2F59-4C8D-B1BC-1CB0D15C36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185433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03B9F80B-CAEF-442C-A218-E2B069545B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526A626E-CC14-4106-8AD4-DB3D81CD64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7CD710B8-B5DF-495F-ACEA-CFB9308CB5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E550C81D-B0B8-4DB8-A12C-B62944D07F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4EB82E53-B337-43EB-BFF8-1466F10E8B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185432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D1DCEF3A-2B54-4AA2-9BFD-57EA4A2468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244676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9F122967-34EF-4575-8E59-75D77FCD07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D87EBF9D-3949-4CCE-BB87-9784668346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58A1183F-B28F-4BAD-A14B-3940A6E92F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A81851B7-6D8F-454C-BBAA-498426069D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99759A7A-483F-4DB0-8677-C6AB61E197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24467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BDD1E55B-DE82-4811-BB33-1468396D2C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F4B0251C-DACC-4A24-83BA-3D95F8D19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3647EF9B-D99D-48C1-B61E-19B85F4714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EB55DF3C-DDF0-4B01-849E-46A6634655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09149238-5A44-4264-84E6-DD25E7C01E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4E6925C1-B440-4C1C-8829-2E6D9EE142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937B5BDB-32A7-4C47-A984-AF2316600E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36307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9B5A7D9C-91C9-49A3-8AD5-DB49632FD4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C64B015D-AFCF-4AB2-AE58-A069B06DB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A4407931-9375-400F-88AC-C63D4E9E9C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554278B7-45C8-46E4-885A-69208D598B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3A806AB0-FBD6-41CD-997C-A76266D375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363074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719E2D6D-6D96-4348-954B-3657A0B06D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9794AABE-9C3E-4A8C-820F-0FDF65213E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1DBEC39D-5464-46CA-B62B-24826F1F4D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41807973-667B-4780-B3AA-4ADC32DB3A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970D793C-C9EE-467B-8385-42B6905A00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94695A53-78EB-4811-8BBC-4707F30169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4222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0576416F-0C2E-4D01-9357-5C73ADF856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481374"/>
              <a:ext cx="14192" cy="14096"/>
            </a:xfrm>
            <a:custGeom>
              <a:avLst/>
              <a:gdLst>
                <a:gd name="connsiteX0" fmla="*/ 14192 w 14192"/>
                <a:gd name="connsiteY0" fmla="*/ 7049 h 14096"/>
                <a:gd name="connsiteX1" fmla="*/ 7144 w 14192"/>
                <a:gd name="connsiteY1" fmla="*/ 14097 h 14096"/>
                <a:gd name="connsiteX2" fmla="*/ 0 w 14192"/>
                <a:gd name="connsiteY2" fmla="*/ 7049 h 14096"/>
                <a:gd name="connsiteX3" fmla="*/ 7049 w 14192"/>
                <a:gd name="connsiteY3" fmla="*/ 0 h 14096"/>
                <a:gd name="connsiteX4" fmla="*/ 14192 w 14192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1049"/>
                    <a:pt x="0" y="7049"/>
                  </a:cubicBezTo>
                  <a:cubicBezTo>
                    <a:pt x="0" y="3048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A091FE22-8667-4F89-A333-BA9A0917EC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48137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CB779008-969D-4FA8-BB6C-3BBBCF919E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CDAF3B96-0DFB-44BA-959D-BF9643FFE2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5F66F5FF-98B2-4453-8175-EB602A6A03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751D9683-9D41-4058-B90B-99146FC2F3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48137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0907098D-1005-4522-BA21-F1534CBACF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5BFEF082-7E02-4ED8-B9D1-F0FC47FEC6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54062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4429C269-222E-4EFB-97B9-08FA243CEB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540620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FC460F7F-5702-4281-850B-59E4182A71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A329057C-293F-4933-9DEA-2463E66D4B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7274CBA8-6253-4229-AC37-1D7126639E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B7ABAAD2-23FD-4AF4-8506-3CDDC5607B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540620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27A85620-3B33-477A-949C-3F221DCC21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6247316E-E815-4CE3-9EC0-8DC8391EB4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59977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3D047E26-5A98-4B49-A453-C71D894500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59977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940C95BF-A85B-4251-A817-35A7B4F713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EA4FDA2F-E340-40E6-8678-8F4F9EB3D4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D94A3796-87FD-436D-8309-857F9B4898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2B20BE68-41F5-4E59-87CD-A8654B1238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59977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7FD87938-B42E-45E5-ABB8-936E00A244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EA46A837-6AA3-4099-8055-251ED6D7D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7" y="3659014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B9D871B1-B4D0-4667-B5FA-21AE12E501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2" y="365901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477E102A-1E9D-44C8-9DA0-1B4B61444C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2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42DB4921-ECFC-42CD-B91B-56AB1FE263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3156177C-2880-4AAF-BFC7-C3EA4AD09A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B7C807E0-34AB-4AC3-A674-D7E438C603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65901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93AD80AB-575A-4D50-A561-CE310E06BF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E4C11A99-7E93-4B54-B1CE-D90D453254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9" y="371816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25A3E814-2D04-4881-B9E9-81ADDC0C97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4" y="371816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073D9FB4-F4AF-4974-A734-C9300D2107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4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081A1414-A8F5-43F1-BA51-B058EF2C05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9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E41588DC-3C7F-4695-A42A-B5ABEA8B51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9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3884DF6D-4C87-4B4A-A918-B3F3C8BE35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71816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CF26F2A0-B8D0-48D4-A9A9-BEB75CFF1F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5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7A9177E1-A6DC-4200-9D85-31A348E027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40" y="377741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7DA218E3-83A8-45E8-B2E3-4B693606C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5" y="377741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31E51433-E260-493C-8A94-FCE7FD9BA2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6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3A74FFD3-BE5F-435D-AC22-825B6E0494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83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B3420F88-93EB-4790-A2BD-EFF61E77B0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35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3875302B-159F-4E81-AD49-154BAA8FD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82" y="377741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BE9966CE-BC06-4CEB-877D-34D9D1C2EE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31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889924EA-8A9B-4ED5-8CF2-E184EE89D2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481374"/>
              <a:ext cx="14097" cy="14096"/>
            </a:xfrm>
            <a:custGeom>
              <a:avLst/>
              <a:gdLst>
                <a:gd name="connsiteX0" fmla="*/ 14097 w 14097"/>
                <a:gd name="connsiteY0" fmla="*/ 7049 h 14096"/>
                <a:gd name="connsiteX1" fmla="*/ 7049 w 14097"/>
                <a:gd name="connsiteY1" fmla="*/ 14097 h 14096"/>
                <a:gd name="connsiteX2" fmla="*/ 0 w 14097"/>
                <a:gd name="connsiteY2" fmla="*/ 7049 h 14096"/>
                <a:gd name="connsiteX3" fmla="*/ 7049 w 14097"/>
                <a:gd name="connsiteY3" fmla="*/ 0 h 14096"/>
                <a:gd name="connsiteX4" fmla="*/ 14097 w 14097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300C1FB1-E227-40EE-A773-071D080BD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14F26B5D-6E35-40E8-90DF-FD65CB33FA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9 w 14096"/>
                <a:gd name="connsiteY1" fmla="*/ 14097 h 14096"/>
                <a:gd name="connsiteX2" fmla="*/ 0 w 14096"/>
                <a:gd name="connsiteY2" fmla="*/ 7049 h 14096"/>
                <a:gd name="connsiteX3" fmla="*/ 7049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059D8F05-F701-45A6-9377-454642C212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5F57ACF8-D510-4715-B964-20D980558C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51053CDD-687F-481B-86FB-56DA74C55C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481373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76B24CA5-1578-43AE-8ED8-CB9F7EA620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540622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A3208550-AB5B-4E2B-914A-270D30163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54062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D4120D7E-20EE-4413-A541-781EA43508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5406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9C0CC66E-BFF1-47FD-8C37-092016FBE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54062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09D9AD44-3983-44A2-9DBA-6C5FF3C47A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54063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71915592-B946-43D1-AE24-B72B17FC5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540631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3AC48622-C7DC-416F-B14F-AB0C6A3EF5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599781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C122E9A7-0590-453C-AC3A-88265131C0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78246847-0B72-46B3-9243-7A7B92E212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207FF669-6E9C-47DF-A1A0-6676692794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06905CAD-DCDC-4965-969E-3BA793FCA8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59978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7E82B7F4-81C1-4A48-A3C9-B9DE741C94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599782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53D306B7-0050-4206-8020-D3F81BC46E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659026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BE50823B-85BA-4734-A0E5-99F2D027CC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1F26CEA8-889B-4F33-AE59-91F66E1602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E64E5726-D6A2-4541-9EB4-0D455BFB19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B5A9478C-31E8-4C23-856A-5B4D6936B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D4D55AFD-7163-47DF-8918-6BCF397B55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20C5BF88-D776-4C9B-89BD-85EE0DCE81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718177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0A0347C6-25EE-4289-B805-750B30ABB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4C83C9E0-7820-4EA4-B9AA-AD6E0719F3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7E1B6DEA-553D-4733-9A45-3A28D118B6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BE647149-B885-4A7D-B57E-A9762FF951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718172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3FFCDDD6-EA47-4BA4-914F-B4AD52A7DA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71817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18C5FC42-4A56-48D7-9C6F-EE6973256C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2" y="3777419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E58746BA-672F-48B8-BA1D-E317498C1F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2" y="377741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75C60814-753C-4243-BD88-443E240D6B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8" y="377741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174EB8C9-709B-42D9-9948-434CAA5E0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4" y="3777383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786AB5B1-D0D7-4FE2-9A7D-BF9C01F7D7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87" y="377742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718E7606-3FC9-4354-BCF8-A980AE6DFA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4" y="37774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2302839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2" name="Rectangle 111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4" name="Freeform: Shape 113">
            <a:extLst>
              <a:ext uri="{FF2B5EF4-FFF2-40B4-BE49-F238E27FC236}">
                <a16:creationId xmlns:a16="http://schemas.microsoft.com/office/drawing/2014/main" id="{F98F79A4-A6C7-4101-B1E9-27E05CB7CF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1E8691-61B6-4564-8F23-9B2CF047CF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2377" y="2654546"/>
            <a:ext cx="4463623" cy="131499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100" b="1" cap="all" spc="1500" dirty="0">
                <a:ea typeface="Source Sans Pro SemiBold" panose="020B0603030403020204" pitchFamily="34" charset="0"/>
              </a:rPr>
              <a:t>Project Summary</a:t>
            </a:r>
          </a:p>
        </p:txBody>
      </p:sp>
      <p:sp>
        <p:nvSpPr>
          <p:cNvPr id="116" name="Freeform: Shape 115">
            <a:extLst>
              <a:ext uri="{FF2B5EF4-FFF2-40B4-BE49-F238E27FC236}">
                <a16:creationId xmlns:a16="http://schemas.microsoft.com/office/drawing/2014/main" id="{79AFCB35-9C04-4524-A0B1-57FF6865D0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92656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118" name="Freeform: Shape 117">
            <a:extLst>
              <a:ext uri="{FF2B5EF4-FFF2-40B4-BE49-F238E27FC236}">
                <a16:creationId xmlns:a16="http://schemas.microsoft.com/office/drawing/2014/main" id="{D11AD2AD-0BA0-4DD3-8EEA-84686A0E71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2391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120" name="Freeform: Shape 119">
            <a:extLst>
              <a:ext uri="{FF2B5EF4-FFF2-40B4-BE49-F238E27FC236}">
                <a16:creationId xmlns:a16="http://schemas.microsoft.com/office/drawing/2014/main" id="{83C8019B-3985-409B-9B87-494B974EE9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22" name="Freeform: Shape 121">
            <a:extLst>
              <a:ext uri="{FF2B5EF4-FFF2-40B4-BE49-F238E27FC236}">
                <a16:creationId xmlns:a16="http://schemas.microsoft.com/office/drawing/2014/main" id="{9E5C5460-229E-46C8-A712-CC31798542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59419" y="3564607"/>
            <a:ext cx="3432581" cy="3293393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4" name="Freeform: Shape 123">
            <a:extLst>
              <a:ext uri="{FF2B5EF4-FFF2-40B4-BE49-F238E27FC236}">
                <a16:creationId xmlns:a16="http://schemas.microsoft.com/office/drawing/2014/main" id="{B85A4DB3-61AA-49A1-85A9-B3397CD519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59419" y="3564607"/>
            <a:ext cx="3432581" cy="3293393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86" name="Content Placeholder 85" descr="Text&#10;&#10;Description automatically generated">
            <a:extLst>
              <a:ext uri="{FF2B5EF4-FFF2-40B4-BE49-F238E27FC236}">
                <a16:creationId xmlns:a16="http://schemas.microsoft.com/office/drawing/2014/main" id="{B8939169-3E56-49F6-8927-C41835D910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24" r="22028" b="3"/>
          <a:stretch/>
        </p:blipFill>
        <p:spPr>
          <a:xfrm>
            <a:off x="7020480" y="871280"/>
            <a:ext cx="4415738" cy="4415738"/>
          </a:xfrm>
          <a:custGeom>
            <a:avLst/>
            <a:gdLst/>
            <a:ahLst/>
            <a:cxnLst/>
            <a:rect l="l" t="t" r="r" b="b"/>
            <a:pathLst>
              <a:path w="2452978" h="2452978">
                <a:moveTo>
                  <a:pt x="1226489" y="0"/>
                </a:moveTo>
                <a:cubicBezTo>
                  <a:pt x="1903860" y="0"/>
                  <a:pt x="2452978" y="549118"/>
                  <a:pt x="2452978" y="1226489"/>
                </a:cubicBezTo>
                <a:cubicBezTo>
                  <a:pt x="2452978" y="1903860"/>
                  <a:pt x="1903860" y="2452978"/>
                  <a:pt x="1226489" y="2452978"/>
                </a:cubicBezTo>
                <a:cubicBezTo>
                  <a:pt x="549118" y="2452978"/>
                  <a:pt x="0" y="1903860"/>
                  <a:pt x="0" y="1226489"/>
                </a:cubicBezTo>
                <a:cubicBezTo>
                  <a:pt x="0" y="549118"/>
                  <a:pt x="549118" y="0"/>
                  <a:pt x="1226489" y="0"/>
                </a:cubicBezTo>
                <a:close/>
              </a:path>
            </a:pathLst>
          </a:custGeom>
        </p:spPr>
      </p:pic>
      <p:grpSp>
        <p:nvGrpSpPr>
          <p:cNvPr id="126" name="Graphic 185">
            <a:extLst>
              <a:ext uri="{FF2B5EF4-FFF2-40B4-BE49-F238E27FC236}">
                <a16:creationId xmlns:a16="http://schemas.microsoft.com/office/drawing/2014/main" id="{0C156BF8-7FF7-440F-BE2B-417DFFE8BF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B7067280-C3E7-4DF6-A345-B9FEF6EF8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A78365A8-666B-4417-9D3C-554E6E6B2C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E71CAAFA-0A31-4308-AB9F-B1C84ABDF9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96AB1D25-144D-4BB4-A45C-60B8A094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069F0FB4-779A-48FC-AC33-784F177C92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564546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3E1CF8-85DD-4030-834C-0BC87F0CF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Average Hotel Rating per City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346855-375B-4DD4-9B51-ADE3D83FEA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238" y="2105795"/>
            <a:ext cx="10377575" cy="4282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398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FFC4BF-EA0E-4F2C-AFF7-CE60C37C1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City with Total Population and Cities Total Crime for 2019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8A1267-4EDA-4FFB-AE4E-5FB737905A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554" y="2002272"/>
            <a:ext cx="10398673" cy="4235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1538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CD382-296C-4960-87BA-14446F861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Total Crimes in 2019 Per Police Department</a:t>
            </a:r>
          </a:p>
        </p:txBody>
      </p:sp>
      <p:pic>
        <p:nvPicPr>
          <p:cNvPr id="5" name="Content Placeholder 4" descr="Chart, bar chart&#10;&#10;Description automatically generated">
            <a:extLst>
              <a:ext uri="{FF2B5EF4-FFF2-40B4-BE49-F238E27FC236}">
                <a16:creationId xmlns:a16="http://schemas.microsoft.com/office/drawing/2014/main" id="{7F7CDC7C-4D96-445F-AFF2-54FD2FA278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0844" y="1352021"/>
            <a:ext cx="8681156" cy="4625706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6295D2C-9017-4605-BF3B-3196BA263AE6}"/>
              </a:ext>
            </a:extLst>
          </p:cNvPr>
          <p:cNvSpPr txBox="1"/>
          <p:nvPr/>
        </p:nvSpPr>
        <p:spPr>
          <a:xfrm>
            <a:off x="1061156" y="2743200"/>
            <a:ext cx="1809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Insert Text Here</a:t>
            </a:r>
          </a:p>
        </p:txBody>
      </p:sp>
    </p:spTree>
    <p:extLst>
      <p:ext uri="{BB962C8B-B14F-4D97-AF65-F5344CB8AC3E}">
        <p14:creationId xmlns:p14="http://schemas.microsoft.com/office/powerpoint/2010/main" val="4488214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F93B5-D515-4C3B-97C1-7F07C9474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Total Crime Rates</a:t>
            </a:r>
          </a:p>
        </p:txBody>
      </p:sp>
      <p:pic>
        <p:nvPicPr>
          <p:cNvPr id="5" name="Content Placeholder 4" descr="Chart, bar chart&#10;&#10;Description automatically generated">
            <a:extLst>
              <a:ext uri="{FF2B5EF4-FFF2-40B4-BE49-F238E27FC236}">
                <a16:creationId xmlns:a16="http://schemas.microsoft.com/office/drawing/2014/main" id="{B29407CE-BFEB-4A14-83BB-79CA26FEF5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0562" y="1290834"/>
            <a:ext cx="8131126" cy="4670627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F5E4537-5ECB-4CFB-92B6-5AFBFE44A946}"/>
              </a:ext>
            </a:extLst>
          </p:cNvPr>
          <p:cNvSpPr txBox="1"/>
          <p:nvPr/>
        </p:nvSpPr>
        <p:spPr>
          <a:xfrm>
            <a:off x="1914494" y="1539678"/>
            <a:ext cx="2274597" cy="41729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120"/>
              </a:spcAft>
            </a:pPr>
            <a:r>
              <a:rPr lang="en-US" dirty="0"/>
              <a:t>Sioux Falls PD</a:t>
            </a:r>
          </a:p>
          <a:p>
            <a:pPr>
              <a:spcAft>
                <a:spcPts val="120"/>
              </a:spcAft>
            </a:pPr>
            <a:r>
              <a:rPr lang="en-US" dirty="0"/>
              <a:t>San Francisco PD</a:t>
            </a:r>
          </a:p>
          <a:p>
            <a:pPr>
              <a:spcAft>
                <a:spcPts val="120"/>
              </a:spcAft>
            </a:pPr>
            <a:r>
              <a:rPr lang="en-US" dirty="0"/>
              <a:t>Portland Police</a:t>
            </a:r>
          </a:p>
          <a:p>
            <a:pPr>
              <a:spcAft>
                <a:spcPts val="650"/>
              </a:spcAft>
            </a:pPr>
            <a:r>
              <a:rPr lang="en-US" dirty="0"/>
              <a:t>New Orleans PD</a:t>
            </a:r>
          </a:p>
          <a:p>
            <a:pPr>
              <a:spcAft>
                <a:spcPts val="650"/>
              </a:spcAft>
            </a:pPr>
            <a:r>
              <a:rPr lang="en-US" dirty="0"/>
              <a:t>Las Vegas Metro PD</a:t>
            </a:r>
          </a:p>
          <a:p>
            <a:pPr>
              <a:spcAft>
                <a:spcPts val="650"/>
              </a:spcAft>
            </a:pPr>
            <a:r>
              <a:rPr lang="en-US" dirty="0"/>
              <a:t>Kansas City PD</a:t>
            </a:r>
          </a:p>
          <a:p>
            <a:pPr>
              <a:spcAft>
                <a:spcPts val="650"/>
              </a:spcAft>
            </a:pPr>
            <a:r>
              <a:rPr lang="en-US" dirty="0"/>
              <a:t>Denver PD</a:t>
            </a:r>
          </a:p>
          <a:p>
            <a:pPr>
              <a:spcAft>
                <a:spcPts val="650"/>
              </a:spcAft>
            </a:pPr>
            <a:r>
              <a:rPr lang="en-US" dirty="0"/>
              <a:t>Dallas PD</a:t>
            </a:r>
          </a:p>
          <a:p>
            <a:pPr>
              <a:spcAft>
                <a:spcPts val="650"/>
              </a:spcAft>
            </a:pPr>
            <a:r>
              <a:rPr lang="en-US" dirty="0"/>
              <a:t>Chicago PD</a:t>
            </a:r>
          </a:p>
          <a:p>
            <a:pPr>
              <a:spcAft>
                <a:spcPts val="650"/>
              </a:spcAft>
            </a:pPr>
            <a:r>
              <a:rPr lang="en-US" dirty="0"/>
              <a:t>Chattanooga PD</a:t>
            </a:r>
          </a:p>
          <a:p>
            <a:pPr>
              <a:spcAft>
                <a:spcPts val="650"/>
              </a:spcAft>
            </a:pPr>
            <a:r>
              <a:rPr lang="en-US" dirty="0"/>
              <a:t>Charlottesville PD</a:t>
            </a:r>
          </a:p>
          <a:p>
            <a:pPr>
              <a:spcAft>
                <a:spcPts val="650"/>
              </a:spcAft>
            </a:pPr>
            <a:r>
              <a:rPr lang="en-US" dirty="0"/>
              <a:t>Boston PD</a:t>
            </a:r>
          </a:p>
        </p:txBody>
      </p:sp>
    </p:spTree>
    <p:extLst>
      <p:ext uri="{BB962C8B-B14F-4D97-AF65-F5344CB8AC3E}">
        <p14:creationId xmlns:p14="http://schemas.microsoft.com/office/powerpoint/2010/main" val="1613922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D94847-BC5F-45DB-9911-ACBA89BF97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Total Crime vs Hotel Rating</a:t>
            </a:r>
          </a:p>
        </p:txBody>
      </p:sp>
      <p:pic>
        <p:nvPicPr>
          <p:cNvPr id="5" name="Content Placeholder 4" descr="Chart, scatter chart&#10;&#10;Description automatically generated">
            <a:extLst>
              <a:ext uri="{FF2B5EF4-FFF2-40B4-BE49-F238E27FC236}">
                <a16:creationId xmlns:a16="http://schemas.microsoft.com/office/drawing/2014/main" id="{05CF100D-CB52-4E0D-A35A-AB001F9B81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0204" y="1471720"/>
            <a:ext cx="7540283" cy="513774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C7725C5-12F9-4507-A65E-93FDEA680CB6}"/>
              </a:ext>
            </a:extLst>
          </p:cNvPr>
          <p:cNvSpPr txBox="1"/>
          <p:nvPr/>
        </p:nvSpPr>
        <p:spPr>
          <a:xfrm>
            <a:off x="677333" y="2754489"/>
            <a:ext cx="1809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Insert Text Here</a:t>
            </a:r>
          </a:p>
        </p:txBody>
      </p:sp>
    </p:spTree>
    <p:extLst>
      <p:ext uri="{BB962C8B-B14F-4D97-AF65-F5344CB8AC3E}">
        <p14:creationId xmlns:p14="http://schemas.microsoft.com/office/powerpoint/2010/main" val="26308807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19A23-487E-41DE-93CE-57FA73F40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7530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A914BD-F50F-4CAE-A226-E29420BC6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0E22A4-27F1-4BDF-9872-6E6A64B229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0394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D400A-C1E1-4BF8-BBA8-6B2FF5646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3546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162E13-CB34-48CC-BD49-E083424819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DB56E8-7970-447B-A60D-A9AE4EAAA6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The purpose of this project is to determine if there is a correlation between crime and hotel ratings in Kansas City, MO; New Orleans, LA; Dallas, TX; Portland, OR; Charlottesville, VA; Chicago, IL; Denver, CO; Sioux Falls, SD; Las Vegas, NV; San Francisco, CA; Chattanooga, TN; and Boston, MA.</a:t>
            </a:r>
          </a:p>
          <a:p>
            <a:endParaRPr lang="en-US" dirty="0"/>
          </a:p>
          <a:p>
            <a:r>
              <a:rPr lang="en-US" dirty="0"/>
              <a:t>Our hypothesis is that a hotel will have a lower rating in areas where the crime rate is higher. We will analyze crime and hotel statistics from twelve different cities of various populations.</a:t>
            </a:r>
          </a:p>
          <a:p>
            <a:endParaRPr lang="en-US" dirty="0"/>
          </a:p>
          <a:p>
            <a:r>
              <a:rPr lang="en-US" dirty="0"/>
              <a:t>Question 1: What is the crime rate of each city?</a:t>
            </a:r>
          </a:p>
          <a:p>
            <a:r>
              <a:rPr lang="en-US" dirty="0"/>
              <a:t>Question 2: What are the hotel ratings for each city?</a:t>
            </a:r>
          </a:p>
          <a:p>
            <a:r>
              <a:rPr lang="en-US" dirty="0"/>
              <a:t>Question 3: Are hotel ratings lower in areas with a higher crime rating?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70771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F98F79A4-A6C7-4101-B1E9-27E05CB7CF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1E8691-61B6-4564-8F23-9B2CF047CF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2252" y="633046"/>
            <a:ext cx="4463623" cy="1314996"/>
          </a:xfrm>
        </p:spPr>
        <p:txBody>
          <a:bodyPr anchor="b">
            <a:normAutofit/>
          </a:bodyPr>
          <a:lstStyle/>
          <a:p>
            <a:r>
              <a:rPr lang="en-US" dirty="0"/>
              <a:t>The Cities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79AFCB35-9C04-4524-A0B1-57FF6865D0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92656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D11AD2AD-0BA0-4DD3-8EEA-84686A0E71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2391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876BF05-46CF-4929-95ED-E50EE648DE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98592" y="2017287"/>
            <a:ext cx="4463623" cy="4044463"/>
          </a:xfrm>
        </p:spPr>
        <p:txBody>
          <a:bodyPr>
            <a:no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Kansas City, MO</a:t>
            </a:r>
          </a:p>
          <a:p>
            <a:pPr marL="228600" marR="0" lvl="0" indent="-2286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New Orleans, LA</a:t>
            </a:r>
          </a:p>
          <a:p>
            <a:pPr marL="228600" marR="0" lvl="0" indent="-2286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Dallas, TX</a:t>
            </a:r>
          </a:p>
          <a:p>
            <a:pPr marL="228600" marR="0" lvl="0" indent="-2286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Portland, OR</a:t>
            </a:r>
          </a:p>
          <a:p>
            <a:pPr marL="228600" marR="0" lvl="0" indent="-2286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Charlottesville, VA</a:t>
            </a:r>
          </a:p>
          <a:p>
            <a:pPr marL="228600" marR="0" lvl="0" indent="-2286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Chicago, IL</a:t>
            </a:r>
          </a:p>
          <a:p>
            <a:pPr marL="228600" marR="0" lvl="0" indent="-2286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Denver, CO</a:t>
            </a:r>
          </a:p>
          <a:p>
            <a:pPr marL="228600" marR="0" lvl="0" indent="-2286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Sioux Falls, SD</a:t>
            </a:r>
          </a:p>
          <a:p>
            <a:pPr marL="228600" marR="0" lvl="0" indent="-2286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Las Vegas, NV</a:t>
            </a:r>
          </a:p>
          <a:p>
            <a:pPr marL="228600" marR="0" lvl="0" indent="-2286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San Francisco, CA</a:t>
            </a:r>
          </a:p>
          <a:p>
            <a:pPr marL="228600" marR="0" lvl="0" indent="-2286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Chattanooga, TN</a:t>
            </a:r>
          </a:p>
          <a:p>
            <a:pPr marL="228600" marR="0" lvl="0" indent="-2286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Boston, MA</a:t>
            </a:r>
            <a:endParaRPr lang="en-US" sz="1400" b="1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83C8019B-3985-409B-9B87-494B974EE9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9E5C5460-229E-46C8-A712-CC31798542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59419" y="3564607"/>
            <a:ext cx="3432581" cy="3293393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B85A4DB3-61AA-49A1-85A9-B3397CD519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59419" y="3564607"/>
            <a:ext cx="3432581" cy="3293393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5" name="Content Placeholder 4" descr="A picture containing sky, outdoor, nature&#10;&#10;Description automatically generated">
            <a:extLst>
              <a:ext uri="{FF2B5EF4-FFF2-40B4-BE49-F238E27FC236}">
                <a16:creationId xmlns:a16="http://schemas.microsoft.com/office/drawing/2014/main" id="{6D29C231-248F-4985-803D-3C2A6DC926B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47" r="23002" b="-2"/>
          <a:stretch/>
        </p:blipFill>
        <p:spPr>
          <a:xfrm>
            <a:off x="7020480" y="871280"/>
            <a:ext cx="4415738" cy="4415738"/>
          </a:xfrm>
          <a:custGeom>
            <a:avLst/>
            <a:gdLst/>
            <a:ahLst/>
            <a:cxnLst/>
            <a:rect l="l" t="t" r="r" b="b"/>
            <a:pathLst>
              <a:path w="2452978" h="2452978">
                <a:moveTo>
                  <a:pt x="1226489" y="0"/>
                </a:moveTo>
                <a:cubicBezTo>
                  <a:pt x="1903860" y="0"/>
                  <a:pt x="2452978" y="549118"/>
                  <a:pt x="2452978" y="1226489"/>
                </a:cubicBezTo>
                <a:cubicBezTo>
                  <a:pt x="2452978" y="1903860"/>
                  <a:pt x="1903860" y="2452978"/>
                  <a:pt x="1226489" y="2452978"/>
                </a:cubicBezTo>
                <a:cubicBezTo>
                  <a:pt x="549118" y="2452978"/>
                  <a:pt x="0" y="1903860"/>
                  <a:pt x="0" y="1226489"/>
                </a:cubicBezTo>
                <a:cubicBezTo>
                  <a:pt x="0" y="549118"/>
                  <a:pt x="549118" y="0"/>
                  <a:pt x="1226489" y="0"/>
                </a:cubicBezTo>
                <a:close/>
              </a:path>
            </a:pathLst>
          </a:custGeom>
        </p:spPr>
      </p:pic>
      <p:grpSp>
        <p:nvGrpSpPr>
          <p:cNvPr id="26" name="Graphic 185">
            <a:extLst>
              <a:ext uri="{FF2B5EF4-FFF2-40B4-BE49-F238E27FC236}">
                <a16:creationId xmlns:a16="http://schemas.microsoft.com/office/drawing/2014/main" id="{0C156BF8-7FF7-440F-BE2B-417DFFE8BF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B7067280-C3E7-4DF6-A345-B9FEF6EF8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A78365A8-666B-4417-9D3C-554E6E6B2C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E71CAAFA-0A31-4308-AB9F-B1C84ABDF9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96AB1D25-144D-4BB4-A45C-60B8A094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069F0FB4-779A-48FC-AC33-784F177C92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13" name="Picture 12" descr="A picture containing ground, weapon, gun, outdoor&#10;&#10;Description automatically generated">
            <a:extLst>
              <a:ext uri="{FF2B5EF4-FFF2-40B4-BE49-F238E27FC236}">
                <a16:creationId xmlns:a16="http://schemas.microsoft.com/office/drawing/2014/main" id="{8268905F-87A1-44C7-9FDF-B901A731F9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447064">
            <a:off x="281126" y="4446751"/>
            <a:ext cx="2517166" cy="1678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0954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3C1D1FA3-6212-4B97-9B1E-C7F81247C2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11C51958-04D4-4687-95A2-95DCDCF474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79AFCB35-9C04-4524-A0B1-57FF6865D0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92656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D11AD2AD-0BA0-4DD3-8EEA-84686A0E71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2391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A2F0D9-A5A3-4114-AF83-9EAD998BDC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1854" y="633046"/>
            <a:ext cx="4834021" cy="1314996"/>
          </a:xfrm>
        </p:spPr>
        <p:txBody>
          <a:bodyPr anchor="b">
            <a:normAutofit/>
          </a:bodyPr>
          <a:lstStyle/>
          <a:p>
            <a:r>
              <a:rPr lang="en-US" sz="2800" dirty="0"/>
              <a:t>Kansas City, Missouri </a:t>
            </a:r>
            <a:br>
              <a:rPr lang="en-US" sz="2800" dirty="0"/>
            </a:br>
            <a:r>
              <a:rPr lang="en-US" sz="2800" dirty="0"/>
              <a:t>	</a:t>
            </a:r>
            <a:r>
              <a:rPr lang="en-US" sz="2400" dirty="0"/>
              <a:t>Population – 481,417</a:t>
            </a:r>
          </a:p>
        </p:txBody>
      </p:sp>
      <p:pic>
        <p:nvPicPr>
          <p:cNvPr id="5" name="Content Placeholder 4" descr="Shape, rectangle&#10;&#10;Description automatically generated">
            <a:extLst>
              <a:ext uri="{FF2B5EF4-FFF2-40B4-BE49-F238E27FC236}">
                <a16:creationId xmlns:a16="http://schemas.microsoft.com/office/drawing/2014/main" id="{237A449C-E64F-4B61-BBCC-43C6BCB833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6383" y="1200223"/>
            <a:ext cx="4021904" cy="4072815"/>
          </a:xfrm>
          <a:prstGeom prst="rect">
            <a:avLst/>
          </a:prstGeom>
        </p:spPr>
      </p:pic>
      <p:grpSp>
        <p:nvGrpSpPr>
          <p:cNvPr id="22" name="Graphic 185">
            <a:extLst>
              <a:ext uri="{FF2B5EF4-FFF2-40B4-BE49-F238E27FC236}">
                <a16:creationId xmlns:a16="http://schemas.microsoft.com/office/drawing/2014/main" id="{0C156BF8-7FF7-440F-BE2B-417DFFE8BF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B7067280-C3E7-4DF6-A345-B9FEF6EF8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A78365A8-666B-4417-9D3C-554E6E6B2C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E71CAAFA-0A31-4308-AB9F-B1C84ABDF9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96AB1D25-144D-4BB4-A45C-60B8A094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069F0FB4-779A-48FC-AC33-784F177C92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FF4C657-DCCF-4BF2-9000-9EE8F56FA4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3" y="2109998"/>
            <a:ext cx="10515600" cy="4351338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56173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0" name="Rectangle 58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Freeform: Shape 60">
            <a:extLst>
              <a:ext uri="{FF2B5EF4-FFF2-40B4-BE49-F238E27FC236}">
                <a16:creationId xmlns:a16="http://schemas.microsoft.com/office/drawing/2014/main" id="{3C1D1FA3-6212-4B97-9B1E-C7F81247C2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82" name="Freeform: Shape 62">
            <a:extLst>
              <a:ext uri="{FF2B5EF4-FFF2-40B4-BE49-F238E27FC236}">
                <a16:creationId xmlns:a16="http://schemas.microsoft.com/office/drawing/2014/main" id="{11C51958-04D4-4687-95A2-95DCDCF474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83" name="Freeform: Shape 64">
            <a:extLst>
              <a:ext uri="{FF2B5EF4-FFF2-40B4-BE49-F238E27FC236}">
                <a16:creationId xmlns:a16="http://schemas.microsoft.com/office/drawing/2014/main" id="{79AFCB35-9C04-4524-A0B1-57FF6865D0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92656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84" name="Freeform: Shape 66">
            <a:extLst>
              <a:ext uri="{FF2B5EF4-FFF2-40B4-BE49-F238E27FC236}">
                <a16:creationId xmlns:a16="http://schemas.microsoft.com/office/drawing/2014/main" id="{D11AD2AD-0BA0-4DD3-8EEA-84686A0E71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2391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3CCC4F-7553-481E-B6A5-F48F218B1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1854" y="633046"/>
            <a:ext cx="4834021" cy="1314996"/>
          </a:xfrm>
        </p:spPr>
        <p:txBody>
          <a:bodyPr anchor="b">
            <a:normAutofit/>
          </a:bodyPr>
          <a:lstStyle/>
          <a:p>
            <a:r>
              <a:rPr lang="en-US" sz="2800" dirty="0"/>
              <a:t>New Orleans, Louisiana</a:t>
            </a:r>
            <a:br>
              <a:rPr lang="en-US" sz="2800" dirty="0"/>
            </a:br>
            <a:r>
              <a:rPr lang="en-US" sz="2800" dirty="0"/>
              <a:t>	</a:t>
            </a:r>
            <a:r>
              <a:rPr lang="en-US" sz="2400" dirty="0"/>
              <a:t>Population – 389,648</a:t>
            </a:r>
          </a:p>
        </p:txBody>
      </p:sp>
      <p:pic>
        <p:nvPicPr>
          <p:cNvPr id="5" name="Content Placeholder 4" descr="A picture containing map&#10;&#10;Description automatically generated">
            <a:extLst>
              <a:ext uri="{FF2B5EF4-FFF2-40B4-BE49-F238E27FC236}">
                <a16:creationId xmlns:a16="http://schemas.microsoft.com/office/drawing/2014/main" id="{FD347A4F-DBF7-4728-A267-3E14AC0890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5473" y="1526049"/>
            <a:ext cx="4072815" cy="3746989"/>
          </a:xfrm>
          <a:prstGeom prst="rect">
            <a:avLst/>
          </a:prstGeom>
        </p:spPr>
      </p:pic>
      <p:grpSp>
        <p:nvGrpSpPr>
          <p:cNvPr id="85" name="Graphic 185">
            <a:extLst>
              <a:ext uri="{FF2B5EF4-FFF2-40B4-BE49-F238E27FC236}">
                <a16:creationId xmlns:a16="http://schemas.microsoft.com/office/drawing/2014/main" id="{0C156BF8-7FF7-440F-BE2B-417DFFE8BF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B7067280-C3E7-4DF6-A345-B9FEF6EF8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70">
              <a:extLst>
                <a:ext uri="{FF2B5EF4-FFF2-40B4-BE49-F238E27FC236}">
                  <a16:creationId xmlns:a16="http://schemas.microsoft.com/office/drawing/2014/main" id="{A78365A8-666B-4417-9D3C-554E6E6B2C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E71CAAFA-0A31-4308-AB9F-B1C84ABDF9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72">
              <a:extLst>
                <a:ext uri="{FF2B5EF4-FFF2-40B4-BE49-F238E27FC236}">
                  <a16:creationId xmlns:a16="http://schemas.microsoft.com/office/drawing/2014/main" id="{96AB1D25-144D-4BB4-A45C-60B8A094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73">
              <a:extLst>
                <a:ext uri="{FF2B5EF4-FFF2-40B4-BE49-F238E27FC236}">
                  <a16:creationId xmlns:a16="http://schemas.microsoft.com/office/drawing/2014/main" id="{069F0FB4-779A-48FC-AC33-784F177C92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250EB1-6A10-4A7B-8560-112B0CE647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8278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3C1D1FA3-6212-4B97-9B1E-C7F81247C2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5" name="Freeform: Shape 23">
            <a:extLst>
              <a:ext uri="{FF2B5EF4-FFF2-40B4-BE49-F238E27FC236}">
                <a16:creationId xmlns:a16="http://schemas.microsoft.com/office/drawing/2014/main" id="{11C51958-04D4-4687-95A2-95DCDCF474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79AFCB35-9C04-4524-A0B1-57FF6865D0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92656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16" name="Freeform: Shape 27">
            <a:extLst>
              <a:ext uri="{FF2B5EF4-FFF2-40B4-BE49-F238E27FC236}">
                <a16:creationId xmlns:a16="http://schemas.microsoft.com/office/drawing/2014/main" id="{D11AD2AD-0BA0-4DD3-8EEA-84686A0E71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2391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E68B52-9ADC-48ED-8A46-5E4BACEE19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1854" y="633046"/>
            <a:ext cx="4834021" cy="1314996"/>
          </a:xfrm>
        </p:spPr>
        <p:txBody>
          <a:bodyPr anchor="b">
            <a:normAutofit/>
          </a:bodyPr>
          <a:lstStyle/>
          <a:p>
            <a:r>
              <a:rPr lang="en-US" sz="2800" dirty="0"/>
              <a:t>Dallas, Texas</a:t>
            </a:r>
            <a:br>
              <a:rPr lang="en-US" sz="2800" dirty="0"/>
            </a:br>
            <a:r>
              <a:rPr lang="en-US" sz="2800" dirty="0"/>
              <a:t>	</a:t>
            </a:r>
            <a:r>
              <a:rPr lang="en-US" sz="2400" dirty="0"/>
              <a:t>Population – 1.3 Million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460BBDEF-9720-4C2F-B82E-A08FE18AE3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5473" y="1317883"/>
            <a:ext cx="4072815" cy="3955155"/>
          </a:xfrm>
          <a:prstGeom prst="rect">
            <a:avLst/>
          </a:prstGeom>
        </p:spPr>
      </p:pic>
      <p:grpSp>
        <p:nvGrpSpPr>
          <p:cNvPr id="30" name="Graphic 185">
            <a:extLst>
              <a:ext uri="{FF2B5EF4-FFF2-40B4-BE49-F238E27FC236}">
                <a16:creationId xmlns:a16="http://schemas.microsoft.com/office/drawing/2014/main" id="{0C156BF8-7FF7-440F-BE2B-417DFFE8BF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18" name="Freeform: Shape 30">
              <a:extLst>
                <a:ext uri="{FF2B5EF4-FFF2-40B4-BE49-F238E27FC236}">
                  <a16:creationId xmlns:a16="http://schemas.microsoft.com/office/drawing/2014/main" id="{B7067280-C3E7-4DF6-A345-B9FEF6EF8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31">
              <a:extLst>
                <a:ext uri="{FF2B5EF4-FFF2-40B4-BE49-F238E27FC236}">
                  <a16:creationId xmlns:a16="http://schemas.microsoft.com/office/drawing/2014/main" id="{A78365A8-666B-4417-9D3C-554E6E6B2C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32">
              <a:extLst>
                <a:ext uri="{FF2B5EF4-FFF2-40B4-BE49-F238E27FC236}">
                  <a16:creationId xmlns:a16="http://schemas.microsoft.com/office/drawing/2014/main" id="{E71CAAFA-0A31-4308-AB9F-B1C84ABDF9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33">
              <a:extLst>
                <a:ext uri="{FF2B5EF4-FFF2-40B4-BE49-F238E27FC236}">
                  <a16:creationId xmlns:a16="http://schemas.microsoft.com/office/drawing/2014/main" id="{96AB1D25-144D-4BB4-A45C-60B8A094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34">
              <a:extLst>
                <a:ext uri="{FF2B5EF4-FFF2-40B4-BE49-F238E27FC236}">
                  <a16:creationId xmlns:a16="http://schemas.microsoft.com/office/drawing/2014/main" id="{069F0FB4-779A-48FC-AC33-784F177C92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8886FA6-26F1-4973-8729-8EA06584C4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832" y="2010653"/>
            <a:ext cx="10515600" cy="4351338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7746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C2ED3A8-60B5-47F7-BDAE-C2CB925467C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81" r="16621"/>
          <a:stretch/>
        </p:blipFill>
        <p:spPr>
          <a:xfrm>
            <a:off x="6908800" y="2153502"/>
            <a:ext cx="4219031" cy="3262385"/>
          </a:xfrm>
          <a:prstGeom prst="rect">
            <a:avLst/>
          </a:prstGeom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3C1D1FA3-6212-4B97-9B1E-C7F81247C2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11C51958-04D4-4687-95A2-95DCDCF474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79AFCB35-9C04-4524-A0B1-57FF6865D0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92656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D11AD2AD-0BA0-4DD3-8EEA-84686A0E71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2391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D89713-E7C1-4218-8393-B07F9A4783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1854" y="633046"/>
            <a:ext cx="4834021" cy="1314996"/>
          </a:xfrm>
        </p:spPr>
        <p:txBody>
          <a:bodyPr anchor="b">
            <a:normAutofit/>
          </a:bodyPr>
          <a:lstStyle/>
          <a:p>
            <a:r>
              <a:rPr lang="en-US" sz="2800" dirty="0"/>
              <a:t>Portland, Oregon</a:t>
            </a:r>
            <a:br>
              <a:rPr lang="en-US" sz="3100" dirty="0"/>
            </a:br>
            <a:r>
              <a:rPr lang="en-US" sz="3100" dirty="0"/>
              <a:t>	</a:t>
            </a:r>
            <a:r>
              <a:rPr lang="en-US" sz="2400" dirty="0"/>
              <a:t>Population – 639,387</a:t>
            </a:r>
          </a:p>
        </p:txBody>
      </p:sp>
      <p:grpSp>
        <p:nvGrpSpPr>
          <p:cNvPr id="22" name="Graphic 185">
            <a:extLst>
              <a:ext uri="{FF2B5EF4-FFF2-40B4-BE49-F238E27FC236}">
                <a16:creationId xmlns:a16="http://schemas.microsoft.com/office/drawing/2014/main" id="{0C156BF8-7FF7-440F-BE2B-417DFFE8BF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B7067280-C3E7-4DF6-A345-B9FEF6EF8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A78365A8-666B-4417-9D3C-554E6E6B2C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E71CAAFA-0A31-4308-AB9F-B1C84ABDF9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96AB1D25-144D-4BB4-A45C-60B8A094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069F0FB4-779A-48FC-AC33-784F177C92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12F7B6A-C7F1-456F-8A8F-525697DE65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832" y="1996719"/>
            <a:ext cx="10515600" cy="4351338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71974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Content Placeholder 4" descr="A picture containing hanger&#10;&#10;Description automatically generated">
            <a:extLst>
              <a:ext uri="{FF2B5EF4-FFF2-40B4-BE49-F238E27FC236}">
                <a16:creationId xmlns:a16="http://schemas.microsoft.com/office/drawing/2014/main" id="{1A5D081D-D727-4A68-82C4-DD47C81C2AF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80" r="16293"/>
          <a:stretch/>
        </p:blipFill>
        <p:spPr>
          <a:xfrm>
            <a:off x="7097873" y="2042659"/>
            <a:ext cx="4207592" cy="2115769"/>
          </a:xfrm>
          <a:prstGeom prst="rect">
            <a:avLst/>
          </a:prstGeom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3C1D1FA3-6212-4B97-9B1E-C7F81247C2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11C51958-04D4-4687-95A2-95DCDCF474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79AFCB35-9C04-4524-A0B1-57FF6865D0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92656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D11AD2AD-0BA0-4DD3-8EEA-84686A0E71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2391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EF602B-3B42-4CE7-ACEB-3B43446D57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1854" y="633046"/>
            <a:ext cx="4834021" cy="1314996"/>
          </a:xfrm>
        </p:spPr>
        <p:txBody>
          <a:bodyPr anchor="b">
            <a:normAutofit/>
          </a:bodyPr>
          <a:lstStyle/>
          <a:p>
            <a:r>
              <a:rPr lang="en-US" sz="2800" dirty="0"/>
              <a:t>Charlottesville, Virginia</a:t>
            </a:r>
            <a:br>
              <a:rPr lang="en-US" sz="3100" dirty="0"/>
            </a:br>
            <a:r>
              <a:rPr lang="en-US" sz="3100" dirty="0"/>
              <a:t>	</a:t>
            </a:r>
            <a:r>
              <a:rPr lang="en-US" sz="2400" dirty="0"/>
              <a:t>Population – 47,042</a:t>
            </a:r>
          </a:p>
        </p:txBody>
      </p:sp>
      <p:grpSp>
        <p:nvGrpSpPr>
          <p:cNvPr id="22" name="Graphic 185">
            <a:extLst>
              <a:ext uri="{FF2B5EF4-FFF2-40B4-BE49-F238E27FC236}">
                <a16:creationId xmlns:a16="http://schemas.microsoft.com/office/drawing/2014/main" id="{0C156BF8-7FF7-440F-BE2B-417DFFE8BF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B7067280-C3E7-4DF6-A345-B9FEF6EF8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A78365A8-666B-4417-9D3C-554E6E6B2C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E71CAAFA-0A31-4308-AB9F-B1C84ABDF9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96AB1D25-144D-4BB4-A45C-60B8A094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069F0FB4-779A-48FC-AC33-784F177C92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8EE37F1-030D-437C-9C68-E380ACF4AC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0034" y="2228882"/>
            <a:ext cx="10515600" cy="4351338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0728259"/>
      </p:ext>
    </p:extLst>
  </p:cSld>
  <p:clrMapOvr>
    <a:masterClrMapping/>
  </p:clrMapOvr>
</p:sld>
</file>

<file path=ppt/theme/theme1.xml><?xml version="1.0" encoding="utf-8"?>
<a:theme xmlns:a="http://schemas.openxmlformats.org/drawingml/2006/main" name="FunkyShapesVTI">
  <a:themeElements>
    <a:clrScheme name="Custom 15">
      <a:dk1>
        <a:sysClr val="windowText" lastClr="000000"/>
      </a:dk1>
      <a:lt1>
        <a:sysClr val="window" lastClr="FFFFFF"/>
      </a:lt1>
      <a:dk2>
        <a:srgbClr val="2D2D2D"/>
      </a:dk2>
      <a:lt2>
        <a:srgbClr val="F3FFF8"/>
      </a:lt2>
      <a:accent1>
        <a:srgbClr val="FF80BD"/>
      </a:accent1>
      <a:accent2>
        <a:srgbClr val="1EB9D3"/>
      </a:accent2>
      <a:accent3>
        <a:srgbClr val="21C46B"/>
      </a:accent3>
      <a:accent4>
        <a:srgbClr val="EA9600"/>
      </a:accent4>
      <a:accent5>
        <a:srgbClr val="F43B56"/>
      </a:accent5>
      <a:accent6>
        <a:srgbClr val="4B56E8"/>
      </a:accent6>
      <a:hlink>
        <a:srgbClr val="8F61FF"/>
      </a:hlink>
      <a:folHlink>
        <a:srgbClr val="F900A0"/>
      </a:folHlink>
    </a:clrScheme>
    <a:fontScheme name="Source Sans Pro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unkyShapesVTI" id="{A7F40C41-3FB2-45B0-B0D6-DFB7FDD9B7AD}" vid="{C49381A0-09CD-46EE-B141-E2CDD87ABFE3}"/>
    </a:ext>
  </a:extLst>
</a:theme>
</file>

<file path=ppt/theme/theme2.xml><?xml version="1.0" encoding="utf-8"?>
<a:theme xmlns:a="http://schemas.openxmlformats.org/drawingml/2006/main" name="BrushVTI">
  <a:themeElements>
    <a:clrScheme name="AnalogousFromLightSeedRightStep">
      <a:dk1>
        <a:srgbClr val="000000"/>
      </a:dk1>
      <a:lt1>
        <a:srgbClr val="FFFFFF"/>
      </a:lt1>
      <a:dk2>
        <a:srgbClr val="243041"/>
      </a:dk2>
      <a:lt2>
        <a:srgbClr val="E8E3E2"/>
      </a:lt2>
      <a:accent1>
        <a:srgbClr val="7DA9B1"/>
      </a:accent1>
      <a:accent2>
        <a:srgbClr val="7F98BA"/>
      </a:accent2>
      <a:accent3>
        <a:srgbClr val="9696C6"/>
      </a:accent3>
      <a:accent4>
        <a:srgbClr val="977FBA"/>
      </a:accent4>
      <a:accent5>
        <a:srgbClr val="BD94C5"/>
      </a:accent5>
      <a:accent6>
        <a:srgbClr val="BA7FAB"/>
      </a:accent6>
      <a:hlink>
        <a:srgbClr val="AC7165"/>
      </a:hlink>
      <a:folHlink>
        <a:srgbClr val="7F7F7F"/>
      </a:folHlink>
    </a:clrScheme>
    <a:fontScheme name="Custom 3">
      <a:majorFont>
        <a:latin typeface="Century Gothic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ushVTI" id="{7102FA3A-9D7B-4497-8C4B-FB535AAFDE06}" vid="{C6D41F62-6FAB-440A-BEC7-CB7BF190811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620</TotalTime>
  <Words>429</Words>
  <Application>Microsoft Office PowerPoint</Application>
  <PresentationFormat>Widescreen</PresentationFormat>
  <Paragraphs>75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Arial</vt:lpstr>
      <vt:lpstr>Avenir Next LT Pro</vt:lpstr>
      <vt:lpstr>Century Gothic</vt:lpstr>
      <vt:lpstr>Hellbound</vt:lpstr>
      <vt:lpstr>FunkyShapesVTI</vt:lpstr>
      <vt:lpstr>BrushVTI</vt:lpstr>
      <vt:lpstr>PowerPoint Presentation</vt:lpstr>
      <vt:lpstr>Project Summary</vt:lpstr>
      <vt:lpstr>Summary</vt:lpstr>
      <vt:lpstr>The Cities</vt:lpstr>
      <vt:lpstr>Kansas City, Missouri   Population – 481,417</vt:lpstr>
      <vt:lpstr>New Orleans, Louisiana  Population – 389,648</vt:lpstr>
      <vt:lpstr>Dallas, Texas  Population – 1.3 Million</vt:lpstr>
      <vt:lpstr>Portland, Oregon  Population – 639,387</vt:lpstr>
      <vt:lpstr>Charlottesville, Virginia  Population – 47,042</vt:lpstr>
      <vt:lpstr>Chicago, Illinois  Population – 2.7 Million</vt:lpstr>
      <vt:lpstr>Denver, Colorado  Population – 693,417</vt:lpstr>
      <vt:lpstr>Sioux Falls, South Dakota  Population – 174,151</vt:lpstr>
      <vt:lpstr>Las Vegas, Nevada  Population – 626,637</vt:lpstr>
      <vt:lpstr>San Francisco, California  Population – 870,044</vt:lpstr>
      <vt:lpstr>Chattanooga, Tennessee  Population – 177,365</vt:lpstr>
      <vt:lpstr>Boston, Massachusetts  Population – 679,413</vt:lpstr>
      <vt:lpstr>Police Stations</vt:lpstr>
      <vt:lpstr>Hotels</vt:lpstr>
      <vt:lpstr>Questions and Data</vt:lpstr>
      <vt:lpstr>Average Hotel Rating per City</vt:lpstr>
      <vt:lpstr>City with Total Population and Cities Total Crime for 2019</vt:lpstr>
      <vt:lpstr>Total Crimes in 2019 Per Police Department</vt:lpstr>
      <vt:lpstr>Total Crime Rates</vt:lpstr>
      <vt:lpstr>Total Crime vs Hotel Rating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Kathy Holiman-Hendrix</dc:creator>
  <cp:lastModifiedBy>Kathy Holiman-Hendrix</cp:lastModifiedBy>
  <cp:revision>22</cp:revision>
  <dcterms:created xsi:type="dcterms:W3CDTF">2020-12-11T20:16:21Z</dcterms:created>
  <dcterms:modified xsi:type="dcterms:W3CDTF">2020-12-16T01:18:51Z</dcterms:modified>
</cp:coreProperties>
</file>